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9" r:id="rId3"/>
    <p:sldId id="259" r:id="rId4"/>
    <p:sldId id="270" r:id="rId5"/>
    <p:sldId id="261" r:id="rId6"/>
    <p:sldId id="268" r:id="rId7"/>
    <p:sldId id="263" r:id="rId8"/>
    <p:sldId id="271" r:id="rId9"/>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mbria" panose="02040503050406030204" pitchFamily="18" charset="0"/>
        <a:ea typeface="+mn-ea"/>
        <a:cs typeface="+mn-cs"/>
      </a:defRPr>
    </a:lvl1pPr>
    <a:lvl2pPr marL="457200" algn="l" defTabSz="457200" rtl="0" eaLnBrk="0" fontAlgn="base" hangingPunct="0">
      <a:spcBef>
        <a:spcPct val="0"/>
      </a:spcBef>
      <a:spcAft>
        <a:spcPct val="0"/>
      </a:spcAft>
      <a:defRPr kern="1200">
        <a:solidFill>
          <a:schemeClr val="tx1"/>
        </a:solidFill>
        <a:latin typeface="Cambria" panose="02040503050406030204" pitchFamily="18" charset="0"/>
        <a:ea typeface="+mn-ea"/>
        <a:cs typeface="+mn-cs"/>
      </a:defRPr>
    </a:lvl2pPr>
    <a:lvl3pPr marL="914400" algn="l" defTabSz="457200" rtl="0" eaLnBrk="0" fontAlgn="base" hangingPunct="0">
      <a:spcBef>
        <a:spcPct val="0"/>
      </a:spcBef>
      <a:spcAft>
        <a:spcPct val="0"/>
      </a:spcAft>
      <a:defRPr kern="1200">
        <a:solidFill>
          <a:schemeClr val="tx1"/>
        </a:solidFill>
        <a:latin typeface="Cambria" panose="02040503050406030204" pitchFamily="18" charset="0"/>
        <a:ea typeface="+mn-ea"/>
        <a:cs typeface="+mn-cs"/>
      </a:defRPr>
    </a:lvl3pPr>
    <a:lvl4pPr marL="1371600" algn="l" defTabSz="457200" rtl="0" eaLnBrk="0" fontAlgn="base" hangingPunct="0">
      <a:spcBef>
        <a:spcPct val="0"/>
      </a:spcBef>
      <a:spcAft>
        <a:spcPct val="0"/>
      </a:spcAft>
      <a:defRPr kern="1200">
        <a:solidFill>
          <a:schemeClr val="tx1"/>
        </a:solidFill>
        <a:latin typeface="Cambria" panose="02040503050406030204" pitchFamily="18" charset="0"/>
        <a:ea typeface="+mn-ea"/>
        <a:cs typeface="+mn-cs"/>
      </a:defRPr>
    </a:lvl4pPr>
    <a:lvl5pPr marL="1828800" algn="l" defTabSz="457200" rtl="0" eaLnBrk="0" fontAlgn="base" hangingPunct="0">
      <a:spcBef>
        <a:spcPct val="0"/>
      </a:spcBef>
      <a:spcAft>
        <a:spcPct val="0"/>
      </a:spcAft>
      <a:defRPr kern="1200">
        <a:solidFill>
          <a:schemeClr val="tx1"/>
        </a:solidFill>
        <a:latin typeface="Cambria" panose="02040503050406030204" pitchFamily="18" charset="0"/>
        <a:ea typeface="+mn-ea"/>
        <a:cs typeface="+mn-cs"/>
      </a:defRPr>
    </a:lvl5pPr>
    <a:lvl6pPr marL="2286000" algn="l" defTabSz="914400" rtl="0" eaLnBrk="1" latinLnBrk="0" hangingPunct="1">
      <a:defRPr kern="1200">
        <a:solidFill>
          <a:schemeClr val="tx1"/>
        </a:solidFill>
        <a:latin typeface="Cambria" panose="02040503050406030204" pitchFamily="18" charset="0"/>
        <a:ea typeface="+mn-ea"/>
        <a:cs typeface="+mn-cs"/>
      </a:defRPr>
    </a:lvl6pPr>
    <a:lvl7pPr marL="2743200" algn="l" defTabSz="914400" rtl="0" eaLnBrk="1" latinLnBrk="0" hangingPunct="1">
      <a:defRPr kern="1200">
        <a:solidFill>
          <a:schemeClr val="tx1"/>
        </a:solidFill>
        <a:latin typeface="Cambria" panose="02040503050406030204" pitchFamily="18" charset="0"/>
        <a:ea typeface="+mn-ea"/>
        <a:cs typeface="+mn-cs"/>
      </a:defRPr>
    </a:lvl7pPr>
    <a:lvl8pPr marL="3200400" algn="l" defTabSz="914400" rtl="0" eaLnBrk="1" latinLnBrk="0" hangingPunct="1">
      <a:defRPr kern="1200">
        <a:solidFill>
          <a:schemeClr val="tx1"/>
        </a:solidFill>
        <a:latin typeface="Cambria" panose="02040503050406030204" pitchFamily="18" charset="0"/>
        <a:ea typeface="+mn-ea"/>
        <a:cs typeface="+mn-cs"/>
      </a:defRPr>
    </a:lvl8pPr>
    <a:lvl9pPr marL="3657600" algn="l" defTabSz="914400" rtl="0" eaLnBrk="1" latinLnBrk="0" hangingPunct="1">
      <a:defRPr kern="1200">
        <a:solidFill>
          <a:schemeClr val="tx1"/>
        </a:solidFill>
        <a:latin typeface="Cambria" panose="02040503050406030204" pitchFamily="18"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839CE6-72F0-E047-A345-50810DCCAD6A}" v="12" dt="2025-03-14T16:09:03.8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6190"/>
  </p:normalViewPr>
  <p:slideViewPr>
    <p:cSldViewPr snapToGrid="0" snapToObjects="1">
      <p:cViewPr varScale="1">
        <p:scale>
          <a:sx n="123" d="100"/>
          <a:sy n="123" d="100"/>
        </p:scale>
        <p:origin x="18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ABA7C6F-193D-1F48-BDD8-1CE57512A8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25450"/>
            <a:ext cx="831850"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058D1B9-79B2-A84B-B028-4EEA2104A267}"/>
              </a:ext>
            </a:extLst>
          </p:cNvPr>
          <p:cNvSpPr txBox="1"/>
          <p:nvPr userDrawn="1"/>
        </p:nvSpPr>
        <p:spPr>
          <a:xfrm>
            <a:off x="588666" y="3085328"/>
            <a:ext cx="738664" cy="2799004"/>
          </a:xfrm>
          <a:prstGeom prst="rect">
            <a:avLst/>
          </a:prstGeom>
          <a:noFill/>
        </p:spPr>
        <p:txBody>
          <a:bodyPr vert="vert270">
            <a:spAutoFit/>
          </a:bodyPr>
          <a:lstStyle/>
          <a:p>
            <a:pPr algn="r" eaLnBrk="1" fontAlgn="auto" hangingPunct="1">
              <a:spcBef>
                <a:spcPts val="0"/>
              </a:spcBef>
              <a:spcAft>
                <a:spcPts val="0"/>
              </a:spcAft>
              <a:defRPr/>
            </a:pPr>
            <a:r>
              <a:rPr lang="en-US" sz="3600" b="1" dirty="0">
                <a:solidFill>
                  <a:srgbClr val="00442A"/>
                </a:solidFill>
                <a:latin typeface="Arial"/>
                <a:cs typeface="Arial"/>
              </a:rPr>
              <a:t>Prayer Vine </a:t>
            </a:r>
            <a:endParaRPr lang="en-US" sz="3600" dirty="0">
              <a:solidFill>
                <a:srgbClr val="00442A"/>
              </a:solidFill>
              <a:latin typeface="+mn-lt"/>
            </a:endParaRPr>
          </a:p>
        </p:txBody>
      </p:sp>
      <p:pic>
        <p:nvPicPr>
          <p:cNvPr id="6" name="Picture 4">
            <a:extLst>
              <a:ext uri="{FF2B5EF4-FFF2-40B4-BE49-F238E27FC236}">
                <a16:creationId xmlns:a16="http://schemas.microsoft.com/office/drawing/2014/main" id="{3FF20226-4908-D547-9938-6D71224327C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13138" y="5459413"/>
            <a:ext cx="5351462"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A2DF8EA8-C54A-E045-9103-153638F25419}"/>
              </a:ext>
            </a:extLst>
          </p:cNvPr>
          <p:cNvSpPr>
            <a:spLocks noChangeArrowheads="1"/>
          </p:cNvSpPr>
          <p:nvPr userDrawn="1"/>
        </p:nvSpPr>
        <p:spPr bwMode="auto">
          <a:xfrm>
            <a:off x="1617663" y="377825"/>
            <a:ext cx="4572000" cy="1108075"/>
          </a:xfrm>
          <a:prstGeom prst="rect">
            <a:avLst/>
          </a:prstGeom>
          <a:noFill/>
          <a:ln>
            <a:noFill/>
          </a:ln>
        </p:spPr>
        <p:txBody>
          <a:bodyPr>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fontAlgn="base">
              <a:spcBef>
                <a:spcPct val="0"/>
              </a:spcBef>
              <a:spcAft>
                <a:spcPct val="0"/>
              </a:spcAft>
              <a:defRPr>
                <a:solidFill>
                  <a:schemeClr val="tx1"/>
                </a:solidFill>
                <a:latin typeface="Cambria" panose="02040503050406030204" pitchFamily="18" charset="0"/>
              </a:defRPr>
            </a:lvl6pPr>
            <a:lvl7pPr marL="2971800" indent="-228600" defTabSz="457200" fontAlgn="base">
              <a:spcBef>
                <a:spcPct val="0"/>
              </a:spcBef>
              <a:spcAft>
                <a:spcPct val="0"/>
              </a:spcAft>
              <a:defRPr>
                <a:solidFill>
                  <a:schemeClr val="tx1"/>
                </a:solidFill>
                <a:latin typeface="Cambria" panose="02040503050406030204" pitchFamily="18" charset="0"/>
              </a:defRPr>
            </a:lvl7pPr>
            <a:lvl8pPr marL="3429000" indent="-228600" defTabSz="457200" fontAlgn="base">
              <a:spcBef>
                <a:spcPct val="0"/>
              </a:spcBef>
              <a:spcAft>
                <a:spcPct val="0"/>
              </a:spcAft>
              <a:defRPr>
                <a:solidFill>
                  <a:schemeClr val="tx1"/>
                </a:solidFill>
                <a:latin typeface="Cambria" panose="02040503050406030204" pitchFamily="18" charset="0"/>
              </a:defRPr>
            </a:lvl8pPr>
            <a:lvl9pPr marL="3886200" indent="-228600" defTabSz="457200" fontAlgn="base">
              <a:spcBef>
                <a:spcPct val="0"/>
              </a:spcBef>
              <a:spcAft>
                <a:spcPct val="0"/>
              </a:spcAft>
              <a:defRPr>
                <a:solidFill>
                  <a:schemeClr val="tx1"/>
                </a:solidFill>
                <a:latin typeface="Cambria" panose="02040503050406030204" pitchFamily="18" charset="0"/>
              </a:defRPr>
            </a:lvl9pPr>
          </a:lstStyle>
          <a:p>
            <a:pPr eaLnBrk="1" hangingPunct="1">
              <a:defRPr/>
            </a:pPr>
            <a:r>
              <a:rPr lang="en-US" altLang="en-US" b="1">
                <a:solidFill>
                  <a:schemeClr val="bg1"/>
                </a:solidFill>
                <a:latin typeface="Arial" panose="020B0604020202020204" pitchFamily="34" charset="0"/>
                <a:ea typeface="ＭＳ Ｐゴシック" panose="020B0600070205080204" pitchFamily="34" charset="-128"/>
              </a:rPr>
              <a:t>Mennonite Mission Network</a:t>
            </a:r>
            <a:br>
              <a:rPr lang="en-US" altLang="en-US" b="1">
                <a:latin typeface="Arial" panose="020B0604020202020204" pitchFamily="34" charset="0"/>
                <a:ea typeface="ＭＳ Ｐゴシック" panose="020B0600070205080204" pitchFamily="34" charset="-128"/>
              </a:rPr>
            </a:br>
            <a:r>
              <a:rPr lang="en-US" altLang="en-US" sz="4800" b="1">
                <a:solidFill>
                  <a:srgbClr val="00A261"/>
                </a:solidFill>
                <a:latin typeface="Arial" panose="020B0604020202020204" pitchFamily="34" charset="0"/>
                <a:ea typeface="ＭＳ Ｐゴシック" panose="020B0600070205080204" pitchFamily="34" charset="-128"/>
              </a:rPr>
              <a:t>Pray with us</a:t>
            </a:r>
            <a:endParaRPr lang="en-US" altLang="en-US"/>
          </a:p>
        </p:txBody>
      </p:sp>
      <p:sp>
        <p:nvSpPr>
          <p:cNvPr id="3" name="Subtitle 2"/>
          <p:cNvSpPr>
            <a:spLocks noGrp="1"/>
          </p:cNvSpPr>
          <p:nvPr>
            <p:ph type="subTitle" idx="1"/>
          </p:nvPr>
        </p:nvSpPr>
        <p:spPr>
          <a:xfrm>
            <a:off x="1719470" y="1789044"/>
            <a:ext cx="6947452" cy="3339548"/>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2577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BB6117D-07B2-0E47-800E-15A0B17F66E0}"/>
              </a:ext>
            </a:extLst>
          </p:cNvPr>
          <p:cNvSpPr>
            <a:spLocks noGrp="1"/>
          </p:cNvSpPr>
          <p:nvPr>
            <p:ph type="dt" sz="half" idx="10"/>
          </p:nvPr>
        </p:nvSpPr>
        <p:spPr/>
        <p:txBody>
          <a:bodyPr/>
          <a:lstStyle>
            <a:lvl1pPr>
              <a:defRPr/>
            </a:lvl1pPr>
          </a:lstStyle>
          <a:p>
            <a:pPr>
              <a:defRPr/>
            </a:pPr>
            <a:fld id="{FDD65C16-4DAB-FC4B-96D6-BB3383421816}" type="datetimeFigureOut">
              <a:rPr lang="en-US"/>
              <a:pPr>
                <a:defRPr/>
              </a:pPr>
              <a:t>3/14/25</a:t>
            </a:fld>
            <a:endParaRPr lang="en-US"/>
          </a:p>
        </p:txBody>
      </p:sp>
      <p:sp>
        <p:nvSpPr>
          <p:cNvPr id="5" name="Footer Placeholder 4">
            <a:extLst>
              <a:ext uri="{FF2B5EF4-FFF2-40B4-BE49-F238E27FC236}">
                <a16:creationId xmlns:a16="http://schemas.microsoft.com/office/drawing/2014/main" id="{7925493E-B24E-C949-85AD-E27D4841C15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52108AE-0164-7647-86DD-04CED083B765}"/>
              </a:ext>
            </a:extLst>
          </p:cNvPr>
          <p:cNvSpPr>
            <a:spLocks noGrp="1"/>
          </p:cNvSpPr>
          <p:nvPr>
            <p:ph type="sldNum" sz="quarter" idx="12"/>
          </p:nvPr>
        </p:nvSpPr>
        <p:spPr/>
        <p:txBody>
          <a:bodyPr/>
          <a:lstStyle>
            <a:lvl1pPr>
              <a:defRPr/>
            </a:lvl1pPr>
          </a:lstStyle>
          <a:p>
            <a:pPr>
              <a:defRPr/>
            </a:pPr>
            <a:fld id="{0CCD9978-735F-9E4D-8564-A12FFCFD2CF3}" type="slidenum">
              <a:rPr lang="en-US" altLang="en-US"/>
              <a:pPr>
                <a:defRPr/>
              </a:pPr>
              <a:t>‹#›</a:t>
            </a:fld>
            <a:endParaRPr lang="en-US" altLang="en-US"/>
          </a:p>
        </p:txBody>
      </p:sp>
    </p:spTree>
    <p:extLst>
      <p:ext uri="{BB962C8B-B14F-4D97-AF65-F5344CB8AC3E}">
        <p14:creationId xmlns:p14="http://schemas.microsoft.com/office/powerpoint/2010/main" val="2498973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2F489DA-0598-D14B-BAA5-0909DA7C1CDE}"/>
              </a:ext>
            </a:extLst>
          </p:cNvPr>
          <p:cNvSpPr>
            <a:spLocks noGrp="1"/>
          </p:cNvSpPr>
          <p:nvPr>
            <p:ph type="dt" sz="half" idx="10"/>
          </p:nvPr>
        </p:nvSpPr>
        <p:spPr/>
        <p:txBody>
          <a:bodyPr/>
          <a:lstStyle>
            <a:lvl1pPr>
              <a:defRPr/>
            </a:lvl1pPr>
          </a:lstStyle>
          <a:p>
            <a:pPr>
              <a:defRPr/>
            </a:pPr>
            <a:fld id="{1FADC951-36C0-484B-AEA9-EBBD3647A58B}" type="datetimeFigureOut">
              <a:rPr lang="en-US"/>
              <a:pPr>
                <a:defRPr/>
              </a:pPr>
              <a:t>3/14/25</a:t>
            </a:fld>
            <a:endParaRPr lang="en-US"/>
          </a:p>
        </p:txBody>
      </p:sp>
      <p:sp>
        <p:nvSpPr>
          <p:cNvPr id="5" name="Footer Placeholder 4">
            <a:extLst>
              <a:ext uri="{FF2B5EF4-FFF2-40B4-BE49-F238E27FC236}">
                <a16:creationId xmlns:a16="http://schemas.microsoft.com/office/drawing/2014/main" id="{A55A2E57-436B-3D4B-9EF6-5324D12974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F921587-38E0-9945-9B57-06F629BFE252}"/>
              </a:ext>
            </a:extLst>
          </p:cNvPr>
          <p:cNvSpPr>
            <a:spLocks noGrp="1"/>
          </p:cNvSpPr>
          <p:nvPr>
            <p:ph type="sldNum" sz="quarter" idx="12"/>
          </p:nvPr>
        </p:nvSpPr>
        <p:spPr/>
        <p:txBody>
          <a:bodyPr/>
          <a:lstStyle>
            <a:lvl1pPr>
              <a:defRPr/>
            </a:lvl1pPr>
          </a:lstStyle>
          <a:p>
            <a:pPr>
              <a:defRPr/>
            </a:pPr>
            <a:fld id="{482313DC-DC6F-DC49-A31A-7F8B24C7DB09}" type="slidenum">
              <a:rPr lang="en-US" altLang="en-US"/>
              <a:pPr>
                <a:defRPr/>
              </a:pPr>
              <a:t>‹#›</a:t>
            </a:fld>
            <a:endParaRPr lang="en-US" altLang="en-US"/>
          </a:p>
        </p:txBody>
      </p:sp>
    </p:spTree>
    <p:extLst>
      <p:ext uri="{BB962C8B-B14F-4D97-AF65-F5344CB8AC3E}">
        <p14:creationId xmlns:p14="http://schemas.microsoft.com/office/powerpoint/2010/main" val="2726788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4778454-8D3B-7345-9605-C94AC9911CE5}"/>
              </a:ext>
            </a:extLst>
          </p:cNvPr>
          <p:cNvSpPr>
            <a:spLocks noGrp="1"/>
          </p:cNvSpPr>
          <p:nvPr>
            <p:ph type="dt" sz="half" idx="10"/>
          </p:nvPr>
        </p:nvSpPr>
        <p:spPr/>
        <p:txBody>
          <a:bodyPr/>
          <a:lstStyle>
            <a:lvl1pPr>
              <a:defRPr/>
            </a:lvl1pPr>
          </a:lstStyle>
          <a:p>
            <a:pPr>
              <a:defRPr/>
            </a:pPr>
            <a:fld id="{AE714A81-2D66-4640-83B7-ECA7DD18140E}" type="datetimeFigureOut">
              <a:rPr lang="en-US"/>
              <a:pPr>
                <a:defRPr/>
              </a:pPr>
              <a:t>3/14/25</a:t>
            </a:fld>
            <a:endParaRPr lang="en-US"/>
          </a:p>
        </p:txBody>
      </p:sp>
      <p:sp>
        <p:nvSpPr>
          <p:cNvPr id="5" name="Footer Placeholder 4">
            <a:extLst>
              <a:ext uri="{FF2B5EF4-FFF2-40B4-BE49-F238E27FC236}">
                <a16:creationId xmlns:a16="http://schemas.microsoft.com/office/drawing/2014/main" id="{4C8DC196-BBAE-D644-A99A-DF82C42BE1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B2081F6-F1D7-8F4E-91C9-327EAB3BD8E6}"/>
              </a:ext>
            </a:extLst>
          </p:cNvPr>
          <p:cNvSpPr>
            <a:spLocks noGrp="1"/>
          </p:cNvSpPr>
          <p:nvPr>
            <p:ph type="sldNum" sz="quarter" idx="12"/>
          </p:nvPr>
        </p:nvSpPr>
        <p:spPr/>
        <p:txBody>
          <a:bodyPr/>
          <a:lstStyle>
            <a:lvl1pPr>
              <a:defRPr/>
            </a:lvl1pPr>
          </a:lstStyle>
          <a:p>
            <a:pPr>
              <a:defRPr/>
            </a:pPr>
            <a:fld id="{D2443280-3222-564F-A246-0D7A711649C4}" type="slidenum">
              <a:rPr lang="en-US" altLang="en-US"/>
              <a:pPr>
                <a:defRPr/>
              </a:pPr>
              <a:t>‹#›</a:t>
            </a:fld>
            <a:endParaRPr lang="en-US" altLang="en-US"/>
          </a:p>
        </p:txBody>
      </p:sp>
    </p:spTree>
    <p:extLst>
      <p:ext uri="{BB962C8B-B14F-4D97-AF65-F5344CB8AC3E}">
        <p14:creationId xmlns:p14="http://schemas.microsoft.com/office/powerpoint/2010/main" val="81439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311F8E-5161-554A-A46B-8BCF7A7F9521}"/>
              </a:ext>
            </a:extLst>
          </p:cNvPr>
          <p:cNvSpPr>
            <a:spLocks noGrp="1"/>
          </p:cNvSpPr>
          <p:nvPr>
            <p:ph type="dt" sz="half" idx="10"/>
          </p:nvPr>
        </p:nvSpPr>
        <p:spPr/>
        <p:txBody>
          <a:bodyPr/>
          <a:lstStyle>
            <a:lvl1pPr>
              <a:defRPr/>
            </a:lvl1pPr>
          </a:lstStyle>
          <a:p>
            <a:pPr>
              <a:defRPr/>
            </a:pPr>
            <a:fld id="{BE3694B9-2818-9A4B-8E7B-3B6A3AEE70E0}" type="datetimeFigureOut">
              <a:rPr lang="en-US"/>
              <a:pPr>
                <a:defRPr/>
              </a:pPr>
              <a:t>3/14/25</a:t>
            </a:fld>
            <a:endParaRPr lang="en-US"/>
          </a:p>
        </p:txBody>
      </p:sp>
      <p:sp>
        <p:nvSpPr>
          <p:cNvPr id="5" name="Footer Placeholder 4">
            <a:extLst>
              <a:ext uri="{FF2B5EF4-FFF2-40B4-BE49-F238E27FC236}">
                <a16:creationId xmlns:a16="http://schemas.microsoft.com/office/drawing/2014/main" id="{1AFCE9AB-6084-6841-A462-29E41694EB6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05178D3-74E0-8142-AE13-A22BDB86168F}"/>
              </a:ext>
            </a:extLst>
          </p:cNvPr>
          <p:cNvSpPr>
            <a:spLocks noGrp="1"/>
          </p:cNvSpPr>
          <p:nvPr>
            <p:ph type="sldNum" sz="quarter" idx="12"/>
          </p:nvPr>
        </p:nvSpPr>
        <p:spPr/>
        <p:txBody>
          <a:bodyPr/>
          <a:lstStyle>
            <a:lvl1pPr>
              <a:defRPr/>
            </a:lvl1pPr>
          </a:lstStyle>
          <a:p>
            <a:pPr>
              <a:defRPr/>
            </a:pPr>
            <a:fld id="{B5BFE615-F8DE-A947-8832-D86E0427F1EC}" type="slidenum">
              <a:rPr lang="en-US" altLang="en-US"/>
              <a:pPr>
                <a:defRPr/>
              </a:pPr>
              <a:t>‹#›</a:t>
            </a:fld>
            <a:endParaRPr lang="en-US" altLang="en-US"/>
          </a:p>
        </p:txBody>
      </p:sp>
    </p:spTree>
    <p:extLst>
      <p:ext uri="{BB962C8B-B14F-4D97-AF65-F5344CB8AC3E}">
        <p14:creationId xmlns:p14="http://schemas.microsoft.com/office/powerpoint/2010/main" val="3928168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921BBE3-F5CC-114F-827F-A491DFB65FEE}"/>
              </a:ext>
            </a:extLst>
          </p:cNvPr>
          <p:cNvSpPr>
            <a:spLocks noGrp="1"/>
          </p:cNvSpPr>
          <p:nvPr>
            <p:ph type="dt" sz="half" idx="10"/>
          </p:nvPr>
        </p:nvSpPr>
        <p:spPr/>
        <p:txBody>
          <a:bodyPr/>
          <a:lstStyle>
            <a:lvl1pPr>
              <a:defRPr/>
            </a:lvl1pPr>
          </a:lstStyle>
          <a:p>
            <a:pPr>
              <a:defRPr/>
            </a:pPr>
            <a:fld id="{597F861D-5BFA-2246-B861-57C426A55B7E}" type="datetimeFigureOut">
              <a:rPr lang="en-US"/>
              <a:pPr>
                <a:defRPr/>
              </a:pPr>
              <a:t>3/14/25</a:t>
            </a:fld>
            <a:endParaRPr lang="en-US"/>
          </a:p>
        </p:txBody>
      </p:sp>
      <p:sp>
        <p:nvSpPr>
          <p:cNvPr id="6" name="Footer Placeholder 4">
            <a:extLst>
              <a:ext uri="{FF2B5EF4-FFF2-40B4-BE49-F238E27FC236}">
                <a16:creationId xmlns:a16="http://schemas.microsoft.com/office/drawing/2014/main" id="{83D58B6E-EB18-D14A-8BD3-832D4A206CA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906109E-7812-B841-BDEA-683B571AF119}"/>
              </a:ext>
            </a:extLst>
          </p:cNvPr>
          <p:cNvSpPr>
            <a:spLocks noGrp="1"/>
          </p:cNvSpPr>
          <p:nvPr>
            <p:ph type="sldNum" sz="quarter" idx="12"/>
          </p:nvPr>
        </p:nvSpPr>
        <p:spPr/>
        <p:txBody>
          <a:bodyPr/>
          <a:lstStyle>
            <a:lvl1pPr>
              <a:defRPr/>
            </a:lvl1pPr>
          </a:lstStyle>
          <a:p>
            <a:pPr>
              <a:defRPr/>
            </a:pPr>
            <a:fld id="{0156C981-E5AA-5B45-8242-FD5466C3FB13}" type="slidenum">
              <a:rPr lang="en-US" altLang="en-US"/>
              <a:pPr>
                <a:defRPr/>
              </a:pPr>
              <a:t>‹#›</a:t>
            </a:fld>
            <a:endParaRPr lang="en-US" altLang="en-US"/>
          </a:p>
        </p:txBody>
      </p:sp>
    </p:spTree>
    <p:extLst>
      <p:ext uri="{BB962C8B-B14F-4D97-AF65-F5344CB8AC3E}">
        <p14:creationId xmlns:p14="http://schemas.microsoft.com/office/powerpoint/2010/main" val="4278771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D06F97C3-3D9F-6D47-A08B-447DDEF8D5AB}"/>
              </a:ext>
            </a:extLst>
          </p:cNvPr>
          <p:cNvSpPr>
            <a:spLocks noGrp="1"/>
          </p:cNvSpPr>
          <p:nvPr>
            <p:ph type="dt" sz="half" idx="10"/>
          </p:nvPr>
        </p:nvSpPr>
        <p:spPr/>
        <p:txBody>
          <a:bodyPr/>
          <a:lstStyle>
            <a:lvl1pPr>
              <a:defRPr/>
            </a:lvl1pPr>
          </a:lstStyle>
          <a:p>
            <a:pPr>
              <a:defRPr/>
            </a:pPr>
            <a:fld id="{BD57449E-A7B4-6C41-A92B-8DC8587A018D}" type="datetimeFigureOut">
              <a:rPr lang="en-US"/>
              <a:pPr>
                <a:defRPr/>
              </a:pPr>
              <a:t>3/14/25</a:t>
            </a:fld>
            <a:endParaRPr lang="en-US"/>
          </a:p>
        </p:txBody>
      </p:sp>
      <p:sp>
        <p:nvSpPr>
          <p:cNvPr id="8" name="Footer Placeholder 4">
            <a:extLst>
              <a:ext uri="{FF2B5EF4-FFF2-40B4-BE49-F238E27FC236}">
                <a16:creationId xmlns:a16="http://schemas.microsoft.com/office/drawing/2014/main" id="{BF68BF59-C60A-B748-909B-1578F71D107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917404D-C2E1-A844-B4A3-899A2EF8AAEC}"/>
              </a:ext>
            </a:extLst>
          </p:cNvPr>
          <p:cNvSpPr>
            <a:spLocks noGrp="1"/>
          </p:cNvSpPr>
          <p:nvPr>
            <p:ph type="sldNum" sz="quarter" idx="12"/>
          </p:nvPr>
        </p:nvSpPr>
        <p:spPr/>
        <p:txBody>
          <a:bodyPr/>
          <a:lstStyle>
            <a:lvl1pPr>
              <a:defRPr/>
            </a:lvl1pPr>
          </a:lstStyle>
          <a:p>
            <a:pPr>
              <a:defRPr/>
            </a:pPr>
            <a:fld id="{BD5D365D-11A3-7644-9B3F-7A8ED0FB11D2}" type="slidenum">
              <a:rPr lang="en-US" altLang="en-US"/>
              <a:pPr>
                <a:defRPr/>
              </a:pPr>
              <a:t>‹#›</a:t>
            </a:fld>
            <a:endParaRPr lang="en-US" altLang="en-US"/>
          </a:p>
        </p:txBody>
      </p:sp>
    </p:spTree>
    <p:extLst>
      <p:ext uri="{BB962C8B-B14F-4D97-AF65-F5344CB8AC3E}">
        <p14:creationId xmlns:p14="http://schemas.microsoft.com/office/powerpoint/2010/main" val="2367249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6A3DE3CE-0AB9-CF4F-BEE5-B51F896CB3A3}"/>
              </a:ext>
            </a:extLst>
          </p:cNvPr>
          <p:cNvSpPr>
            <a:spLocks noGrp="1"/>
          </p:cNvSpPr>
          <p:nvPr>
            <p:ph type="dt" sz="half" idx="10"/>
          </p:nvPr>
        </p:nvSpPr>
        <p:spPr/>
        <p:txBody>
          <a:bodyPr/>
          <a:lstStyle>
            <a:lvl1pPr>
              <a:defRPr/>
            </a:lvl1pPr>
          </a:lstStyle>
          <a:p>
            <a:pPr>
              <a:defRPr/>
            </a:pPr>
            <a:fld id="{EA855697-F1E0-594B-AE0C-E51527D448E4}" type="datetimeFigureOut">
              <a:rPr lang="en-US"/>
              <a:pPr>
                <a:defRPr/>
              </a:pPr>
              <a:t>3/14/25</a:t>
            </a:fld>
            <a:endParaRPr lang="en-US"/>
          </a:p>
        </p:txBody>
      </p:sp>
      <p:sp>
        <p:nvSpPr>
          <p:cNvPr id="4" name="Footer Placeholder 4">
            <a:extLst>
              <a:ext uri="{FF2B5EF4-FFF2-40B4-BE49-F238E27FC236}">
                <a16:creationId xmlns:a16="http://schemas.microsoft.com/office/drawing/2014/main" id="{A74F9569-A72C-894B-8251-2264DEE60CD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59BDCF1-AE75-3D4B-A10D-ECCFD08DF8C5}"/>
              </a:ext>
            </a:extLst>
          </p:cNvPr>
          <p:cNvSpPr>
            <a:spLocks noGrp="1"/>
          </p:cNvSpPr>
          <p:nvPr>
            <p:ph type="sldNum" sz="quarter" idx="12"/>
          </p:nvPr>
        </p:nvSpPr>
        <p:spPr/>
        <p:txBody>
          <a:bodyPr/>
          <a:lstStyle>
            <a:lvl1pPr>
              <a:defRPr/>
            </a:lvl1pPr>
          </a:lstStyle>
          <a:p>
            <a:pPr>
              <a:defRPr/>
            </a:pPr>
            <a:fld id="{B6FD9936-35D7-6742-A846-D24CE7765D20}" type="slidenum">
              <a:rPr lang="en-US" altLang="en-US"/>
              <a:pPr>
                <a:defRPr/>
              </a:pPr>
              <a:t>‹#›</a:t>
            </a:fld>
            <a:endParaRPr lang="en-US" altLang="en-US"/>
          </a:p>
        </p:txBody>
      </p:sp>
    </p:spTree>
    <p:extLst>
      <p:ext uri="{BB962C8B-B14F-4D97-AF65-F5344CB8AC3E}">
        <p14:creationId xmlns:p14="http://schemas.microsoft.com/office/powerpoint/2010/main" val="2794546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8348115-E40A-6C41-90DC-9DD591635FEB}"/>
              </a:ext>
            </a:extLst>
          </p:cNvPr>
          <p:cNvSpPr>
            <a:spLocks noGrp="1"/>
          </p:cNvSpPr>
          <p:nvPr>
            <p:ph type="dt" sz="half" idx="10"/>
          </p:nvPr>
        </p:nvSpPr>
        <p:spPr/>
        <p:txBody>
          <a:bodyPr/>
          <a:lstStyle>
            <a:lvl1pPr>
              <a:defRPr/>
            </a:lvl1pPr>
          </a:lstStyle>
          <a:p>
            <a:pPr>
              <a:defRPr/>
            </a:pPr>
            <a:fld id="{64B204E4-E931-934B-8D4A-B6B5E3B60D59}" type="datetimeFigureOut">
              <a:rPr lang="en-US"/>
              <a:pPr>
                <a:defRPr/>
              </a:pPr>
              <a:t>3/14/25</a:t>
            </a:fld>
            <a:endParaRPr lang="en-US"/>
          </a:p>
        </p:txBody>
      </p:sp>
      <p:sp>
        <p:nvSpPr>
          <p:cNvPr id="3" name="Footer Placeholder 4">
            <a:extLst>
              <a:ext uri="{FF2B5EF4-FFF2-40B4-BE49-F238E27FC236}">
                <a16:creationId xmlns:a16="http://schemas.microsoft.com/office/drawing/2014/main" id="{21C988A0-86B5-8D4B-B731-AAA98CF532F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1C067AF-A285-F447-95A9-BAC747478F27}"/>
              </a:ext>
            </a:extLst>
          </p:cNvPr>
          <p:cNvSpPr>
            <a:spLocks noGrp="1"/>
          </p:cNvSpPr>
          <p:nvPr>
            <p:ph type="sldNum" sz="quarter" idx="12"/>
          </p:nvPr>
        </p:nvSpPr>
        <p:spPr/>
        <p:txBody>
          <a:bodyPr/>
          <a:lstStyle>
            <a:lvl1pPr>
              <a:defRPr/>
            </a:lvl1pPr>
          </a:lstStyle>
          <a:p>
            <a:pPr>
              <a:defRPr/>
            </a:pPr>
            <a:fld id="{EE446420-BED9-4B4A-B7C4-40687F9AAC04}" type="slidenum">
              <a:rPr lang="en-US" altLang="en-US"/>
              <a:pPr>
                <a:defRPr/>
              </a:pPr>
              <a:t>‹#›</a:t>
            </a:fld>
            <a:endParaRPr lang="en-US" altLang="en-US"/>
          </a:p>
        </p:txBody>
      </p:sp>
    </p:spTree>
    <p:extLst>
      <p:ext uri="{BB962C8B-B14F-4D97-AF65-F5344CB8AC3E}">
        <p14:creationId xmlns:p14="http://schemas.microsoft.com/office/powerpoint/2010/main" val="2459816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6A991296-5919-BE4E-87C4-4250CE5D4290}"/>
              </a:ext>
            </a:extLst>
          </p:cNvPr>
          <p:cNvSpPr>
            <a:spLocks noGrp="1"/>
          </p:cNvSpPr>
          <p:nvPr>
            <p:ph type="dt" sz="half" idx="10"/>
          </p:nvPr>
        </p:nvSpPr>
        <p:spPr/>
        <p:txBody>
          <a:bodyPr/>
          <a:lstStyle>
            <a:lvl1pPr>
              <a:defRPr/>
            </a:lvl1pPr>
          </a:lstStyle>
          <a:p>
            <a:pPr>
              <a:defRPr/>
            </a:pPr>
            <a:fld id="{CF7E32A6-86D6-424F-A789-4BC8AE5A8000}" type="datetimeFigureOut">
              <a:rPr lang="en-US"/>
              <a:pPr>
                <a:defRPr/>
              </a:pPr>
              <a:t>3/14/25</a:t>
            </a:fld>
            <a:endParaRPr lang="en-US"/>
          </a:p>
        </p:txBody>
      </p:sp>
      <p:sp>
        <p:nvSpPr>
          <p:cNvPr id="6" name="Footer Placeholder 4">
            <a:extLst>
              <a:ext uri="{FF2B5EF4-FFF2-40B4-BE49-F238E27FC236}">
                <a16:creationId xmlns:a16="http://schemas.microsoft.com/office/drawing/2014/main" id="{D392CB3D-5F76-DE4D-AB05-5E40BC552F0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F8C59B2-4407-5242-A6A9-EF2F09F3CB07}"/>
              </a:ext>
            </a:extLst>
          </p:cNvPr>
          <p:cNvSpPr>
            <a:spLocks noGrp="1"/>
          </p:cNvSpPr>
          <p:nvPr>
            <p:ph type="sldNum" sz="quarter" idx="12"/>
          </p:nvPr>
        </p:nvSpPr>
        <p:spPr/>
        <p:txBody>
          <a:bodyPr/>
          <a:lstStyle>
            <a:lvl1pPr>
              <a:defRPr/>
            </a:lvl1pPr>
          </a:lstStyle>
          <a:p>
            <a:pPr>
              <a:defRPr/>
            </a:pPr>
            <a:fld id="{E9B54EA0-EB50-6741-8407-828E157592B2}" type="slidenum">
              <a:rPr lang="en-US" altLang="en-US"/>
              <a:pPr>
                <a:defRPr/>
              </a:pPr>
              <a:t>‹#›</a:t>
            </a:fld>
            <a:endParaRPr lang="en-US" altLang="en-US"/>
          </a:p>
        </p:txBody>
      </p:sp>
    </p:spTree>
    <p:extLst>
      <p:ext uri="{BB962C8B-B14F-4D97-AF65-F5344CB8AC3E}">
        <p14:creationId xmlns:p14="http://schemas.microsoft.com/office/powerpoint/2010/main" val="2258114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52581E9-4396-5A47-86B6-15210340DF8C}"/>
              </a:ext>
            </a:extLst>
          </p:cNvPr>
          <p:cNvSpPr>
            <a:spLocks noGrp="1"/>
          </p:cNvSpPr>
          <p:nvPr>
            <p:ph type="dt" sz="half" idx="10"/>
          </p:nvPr>
        </p:nvSpPr>
        <p:spPr/>
        <p:txBody>
          <a:bodyPr/>
          <a:lstStyle>
            <a:lvl1pPr>
              <a:defRPr/>
            </a:lvl1pPr>
          </a:lstStyle>
          <a:p>
            <a:pPr>
              <a:defRPr/>
            </a:pPr>
            <a:fld id="{081C7805-8394-C542-B1D1-4301FC49E2A7}" type="datetimeFigureOut">
              <a:rPr lang="en-US"/>
              <a:pPr>
                <a:defRPr/>
              </a:pPr>
              <a:t>3/14/25</a:t>
            </a:fld>
            <a:endParaRPr lang="en-US"/>
          </a:p>
        </p:txBody>
      </p:sp>
      <p:sp>
        <p:nvSpPr>
          <p:cNvPr id="6" name="Footer Placeholder 4">
            <a:extLst>
              <a:ext uri="{FF2B5EF4-FFF2-40B4-BE49-F238E27FC236}">
                <a16:creationId xmlns:a16="http://schemas.microsoft.com/office/drawing/2014/main" id="{23B8B894-AE00-D348-A0C0-02EB2AE1DA2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E660FF-D53F-0E40-B8C4-527FF72850C6}"/>
              </a:ext>
            </a:extLst>
          </p:cNvPr>
          <p:cNvSpPr>
            <a:spLocks noGrp="1"/>
          </p:cNvSpPr>
          <p:nvPr>
            <p:ph type="sldNum" sz="quarter" idx="12"/>
          </p:nvPr>
        </p:nvSpPr>
        <p:spPr/>
        <p:txBody>
          <a:bodyPr/>
          <a:lstStyle>
            <a:lvl1pPr>
              <a:defRPr/>
            </a:lvl1pPr>
          </a:lstStyle>
          <a:p>
            <a:pPr>
              <a:defRPr/>
            </a:pPr>
            <a:fld id="{910D4250-0296-DC4A-8CAE-FA8B6D3EC71E}" type="slidenum">
              <a:rPr lang="en-US" altLang="en-US"/>
              <a:pPr>
                <a:defRPr/>
              </a:pPr>
              <a:t>‹#›</a:t>
            </a:fld>
            <a:endParaRPr lang="en-US" altLang="en-US"/>
          </a:p>
        </p:txBody>
      </p:sp>
    </p:spTree>
    <p:extLst>
      <p:ext uri="{BB962C8B-B14F-4D97-AF65-F5344CB8AC3E}">
        <p14:creationId xmlns:p14="http://schemas.microsoft.com/office/powerpoint/2010/main" val="2318120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5BE8DDF-DFA6-2A49-A93B-67A3AF474BE2}"/>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F4E42FF-9365-8345-99EC-74C9E46C6B3E}"/>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ABF884B-7F8B-5141-988F-10721E957DB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467D79C-F8AC-6A4C-BD93-CC356B7F8BC8}" type="datetimeFigureOut">
              <a:rPr lang="en-US"/>
              <a:pPr>
                <a:defRPr/>
              </a:pPr>
              <a:t>3/14/25</a:t>
            </a:fld>
            <a:endParaRPr lang="en-US"/>
          </a:p>
        </p:txBody>
      </p:sp>
      <p:sp>
        <p:nvSpPr>
          <p:cNvPr id="5" name="Footer Placeholder 4">
            <a:extLst>
              <a:ext uri="{FF2B5EF4-FFF2-40B4-BE49-F238E27FC236}">
                <a16:creationId xmlns:a16="http://schemas.microsoft.com/office/drawing/2014/main" id="{A65F0B78-F213-5148-8F8C-D1F218B60A0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C5815B6C-B14B-6C41-B58A-2540A0CAAF0F}"/>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D71F3A8-3A7C-8945-8668-E1DE6F16A36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79"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2pPr>
      <a:lvl3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3pPr>
      <a:lvl4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4pPr>
      <a:lvl5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ubtitle 2">
            <a:extLst>
              <a:ext uri="{FF2B5EF4-FFF2-40B4-BE49-F238E27FC236}">
                <a16:creationId xmlns:a16="http://schemas.microsoft.com/office/drawing/2014/main" id="{279E7ED7-8A2A-164F-95D2-B9B70C4910F3}"/>
              </a:ext>
            </a:extLst>
          </p:cNvPr>
          <p:cNvSpPr>
            <a:spLocks noGrp="1" noChangeArrowheads="1"/>
          </p:cNvSpPr>
          <p:nvPr>
            <p:ph type="subTitle" idx="1"/>
          </p:nvPr>
        </p:nvSpPr>
        <p:spPr>
          <a:xfrm>
            <a:off x="1656917" y="1789113"/>
            <a:ext cx="7135812" cy="3340100"/>
          </a:xfrm>
        </p:spPr>
        <p:txBody>
          <a:bodyPr/>
          <a:lstStyle/>
          <a:p>
            <a:r>
              <a:rPr lang="en-US" dirty="0">
                <a:effectLst/>
                <a:latin typeface="ArialMT"/>
              </a:rPr>
              <a:t>Michael </a:t>
            </a:r>
            <a:r>
              <a:rPr lang="en-US" dirty="0" err="1">
                <a:effectLst/>
                <a:latin typeface="ArialMT"/>
              </a:rPr>
              <a:t>Oyer</a:t>
            </a:r>
            <a:r>
              <a:rPr lang="en-US" dirty="0">
                <a:effectLst/>
                <a:latin typeface="ArialMT"/>
              </a:rPr>
              <a:t>, in his new capacity as Mennonite Mission Network’s program director for Service Adventure, has just completed a three-day visit to the unit in Colorado Spring, Colorado. Pray for wisdom for Michael and the unit leaders, Christian and Leigha Stoltzfus. Pray for a year of growing in faith for participants — Elisabeth </a:t>
            </a:r>
            <a:r>
              <a:rPr lang="en-US" dirty="0" err="1">
                <a:effectLst/>
                <a:latin typeface="ArialMT"/>
              </a:rPr>
              <a:t>Daudey</a:t>
            </a:r>
            <a:r>
              <a:rPr lang="en-US" dirty="0">
                <a:effectLst/>
                <a:latin typeface="ArialMT"/>
              </a:rPr>
              <a:t>, </a:t>
            </a:r>
            <a:r>
              <a:rPr lang="en-US" dirty="0" err="1">
                <a:effectLst/>
                <a:latin typeface="ArialMT"/>
              </a:rPr>
              <a:t>Alea</a:t>
            </a:r>
            <a:r>
              <a:rPr lang="en-US" dirty="0">
                <a:effectLst/>
                <a:latin typeface="ArialMT"/>
              </a:rPr>
              <a:t> </a:t>
            </a:r>
            <a:r>
              <a:rPr lang="en-US" dirty="0" err="1">
                <a:effectLst/>
                <a:latin typeface="ArialMT"/>
              </a:rPr>
              <a:t>Sagert</a:t>
            </a:r>
            <a:r>
              <a:rPr lang="en-US" dirty="0">
                <a:effectLst/>
                <a:latin typeface="ArialMT"/>
              </a:rPr>
              <a:t>, Sadie Sherman and Hannah Smith — and for their host congregation, Beth-El Mennonite Church. </a:t>
            </a:r>
            <a:endParaRPr lang="en-US" dirty="0"/>
          </a:p>
        </p:txBody>
      </p:sp>
      <p:sp>
        <p:nvSpPr>
          <p:cNvPr id="13314" name="TextBox 7">
            <a:extLst>
              <a:ext uri="{FF2B5EF4-FFF2-40B4-BE49-F238E27FC236}">
                <a16:creationId xmlns:a16="http://schemas.microsoft.com/office/drawing/2014/main" id="{6F81166C-9E6F-DC4A-885D-5F677CFE2DD0}"/>
              </a:ext>
            </a:extLst>
          </p:cNvPr>
          <p:cNvSpPr txBox="1">
            <a:spLocks noChangeArrowheads="1"/>
          </p:cNvSpPr>
          <p:nvPr/>
        </p:nvSpPr>
        <p:spPr bwMode="auto">
          <a:xfrm>
            <a:off x="1646524" y="5425027"/>
            <a:ext cx="2411412" cy="37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Cambria" panose="02040503050406030204" pitchFamily="18"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mbria" panose="02040503050406030204" pitchFamily="18"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mbria" panose="02040503050406030204" pitchFamily="18"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mbria" panose="02040503050406030204" pitchFamily="18"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mbria" panose="02040503050406030204" pitchFamily="18" charset="0"/>
              </a:defRPr>
            </a:lvl9pPr>
          </a:lstStyle>
          <a:p>
            <a:pPr eaLnBrk="1" hangingPunct="1">
              <a:lnSpc>
                <a:spcPct val="100000"/>
              </a:lnSpc>
              <a:spcBef>
                <a:spcPct val="0"/>
              </a:spcBef>
              <a:buFontTx/>
              <a:buNone/>
            </a:pPr>
            <a:r>
              <a:rPr lang="en-US" altLang="en-US" baseline="30000" dirty="0">
                <a:solidFill>
                  <a:srgbClr val="00A261"/>
                </a:solidFill>
                <a:latin typeface="Arial" panose="020B0604020202020204" pitchFamily="34" charset="0"/>
                <a:ea typeface="ＭＳ Ｐゴシック" panose="020B0600070205080204" pitchFamily="34" charset="-128"/>
                <a:cs typeface="Arial" panose="020B0604020202020204" pitchFamily="34" charset="0"/>
              </a:rPr>
              <a:t>April 6, 2025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B76D4B-3113-EB41-B10D-A378A0E5D48D}"/>
              </a:ext>
            </a:extLst>
          </p:cNvPr>
          <p:cNvPicPr>
            <a:picLocks noChangeAspect="1" noChangeArrowheads="1"/>
          </p:cNvPicPr>
          <p:nvPr/>
        </p:nvPicPr>
        <p:blipFill>
          <a:blip r:embed="rId2"/>
          <a:srcRect/>
          <a:stretch/>
        </p:blipFill>
        <p:spPr bwMode="auto">
          <a:xfrm>
            <a:off x="1143308" y="0"/>
            <a:ext cx="6857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4803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ubtitle 2">
            <a:extLst>
              <a:ext uri="{FF2B5EF4-FFF2-40B4-BE49-F238E27FC236}">
                <a16:creationId xmlns:a16="http://schemas.microsoft.com/office/drawing/2014/main" id="{194C829D-E744-2749-A7F1-3AFE02F6FC55}"/>
              </a:ext>
            </a:extLst>
          </p:cNvPr>
          <p:cNvSpPr>
            <a:spLocks noGrp="1" noChangeArrowheads="1"/>
          </p:cNvSpPr>
          <p:nvPr>
            <p:ph type="subTitle" idx="1"/>
          </p:nvPr>
        </p:nvSpPr>
        <p:spPr>
          <a:xfrm>
            <a:off x="1656917" y="1789113"/>
            <a:ext cx="6946900" cy="3340100"/>
          </a:xfrm>
        </p:spPr>
        <p:txBody>
          <a:bodyPr/>
          <a:lstStyle/>
          <a:p>
            <a:r>
              <a:rPr lang="en-US" dirty="0">
                <a:effectLst/>
                <a:latin typeface="ArialMT"/>
              </a:rPr>
              <a:t>Mennonite Mission Network requests prayer for those participating in a 12-day Christ at the Borders Just Peace Pilgrimage to Calais, France, where they are visiting organizations that work with migrants who are trying to cross the English Channel. Pray for the participants as they get first-hand experience with Mission Network partner ministries at Maria </a:t>
            </a:r>
            <a:r>
              <a:rPr lang="en-US" dirty="0" err="1">
                <a:effectLst/>
                <a:latin typeface="ArialMT"/>
              </a:rPr>
              <a:t>Skobtsova</a:t>
            </a:r>
            <a:r>
              <a:rPr lang="en-US" dirty="0">
                <a:effectLst/>
                <a:latin typeface="ArialMT"/>
              </a:rPr>
              <a:t> House, in Calais, and Peaceful Borders, in the United Kingdom. </a:t>
            </a:r>
            <a:endParaRPr lang="en-US" dirty="0"/>
          </a:p>
        </p:txBody>
      </p:sp>
      <p:sp>
        <p:nvSpPr>
          <p:cNvPr id="15362" name="TextBox 7">
            <a:extLst>
              <a:ext uri="{FF2B5EF4-FFF2-40B4-BE49-F238E27FC236}">
                <a16:creationId xmlns:a16="http://schemas.microsoft.com/office/drawing/2014/main" id="{141B1ED1-9581-6E46-A1B5-3F5F9F8E415C}"/>
              </a:ext>
            </a:extLst>
          </p:cNvPr>
          <p:cNvSpPr txBox="1">
            <a:spLocks noChangeArrowheads="1"/>
          </p:cNvSpPr>
          <p:nvPr/>
        </p:nvSpPr>
        <p:spPr bwMode="auto">
          <a:xfrm>
            <a:off x="1656917" y="5414818"/>
            <a:ext cx="2411412"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Cambria" panose="02040503050406030204" pitchFamily="18"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mbria" panose="02040503050406030204" pitchFamily="18"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mbria" panose="02040503050406030204" pitchFamily="18"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mbria" panose="02040503050406030204" pitchFamily="18"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mbria" panose="02040503050406030204" pitchFamily="18" charset="0"/>
              </a:defRPr>
            </a:lvl9pPr>
          </a:lstStyle>
          <a:p>
            <a:pPr eaLnBrk="1" hangingPunct="1">
              <a:lnSpc>
                <a:spcPct val="100000"/>
              </a:lnSpc>
              <a:spcBef>
                <a:spcPct val="0"/>
              </a:spcBef>
              <a:buFontTx/>
              <a:buNone/>
            </a:pPr>
            <a:r>
              <a:rPr lang="en-US" altLang="en-US" baseline="30000" dirty="0">
                <a:solidFill>
                  <a:srgbClr val="00A261"/>
                </a:solidFill>
                <a:latin typeface="Arial" panose="020B0604020202020204" pitchFamily="34" charset="0"/>
                <a:ea typeface="ＭＳ Ｐゴシック" panose="020B0600070205080204" pitchFamily="34" charset="-128"/>
                <a:cs typeface="Arial" panose="020B0604020202020204" pitchFamily="34" charset="0"/>
              </a:rPr>
              <a:t>April 13, 2025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B76D4B-3113-EB41-B10D-A378A0E5D48D}"/>
              </a:ext>
            </a:extLst>
          </p:cNvPr>
          <p:cNvPicPr>
            <a:picLocks noChangeAspect="1" noChangeArrowheads="1"/>
          </p:cNvPicPr>
          <p:nvPr/>
        </p:nvPicPr>
        <p:blipFill>
          <a:blip r:embed="rId2"/>
          <a:srcRect/>
          <a:stretch/>
        </p:blipFill>
        <p:spPr bwMode="auto">
          <a:xfrm>
            <a:off x="1143308" y="0"/>
            <a:ext cx="6857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869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ubtitle 2">
            <a:extLst>
              <a:ext uri="{FF2B5EF4-FFF2-40B4-BE49-F238E27FC236}">
                <a16:creationId xmlns:a16="http://schemas.microsoft.com/office/drawing/2014/main" id="{96A5496D-2A77-8847-A42A-DB0C2A9000D1}"/>
              </a:ext>
            </a:extLst>
          </p:cNvPr>
          <p:cNvSpPr>
            <a:spLocks noGrp="1" noChangeArrowheads="1"/>
          </p:cNvSpPr>
          <p:nvPr>
            <p:ph type="subTitle" idx="1"/>
          </p:nvPr>
        </p:nvSpPr>
        <p:spPr>
          <a:xfrm>
            <a:off x="1656917" y="1789113"/>
            <a:ext cx="6946900" cy="3340100"/>
          </a:xfrm>
        </p:spPr>
        <p:txBody>
          <a:bodyPr/>
          <a:lstStyle/>
          <a:p>
            <a:r>
              <a:rPr lang="en-US" dirty="0">
                <a:effectLst/>
                <a:latin typeface="ArialMT"/>
              </a:rPr>
              <a:t>On this Easter Sunday, join Mennonite Mission Network’s 74 workers and 183 partner organizations throughout the United States and 45 other countries around the world in proclaiming the message of Jesus’ resurrection power and love to those we encounter. </a:t>
            </a:r>
            <a:endParaRPr lang="en-US" dirty="0"/>
          </a:p>
        </p:txBody>
      </p:sp>
      <p:sp>
        <p:nvSpPr>
          <p:cNvPr id="17410" name="TextBox 7">
            <a:extLst>
              <a:ext uri="{FF2B5EF4-FFF2-40B4-BE49-F238E27FC236}">
                <a16:creationId xmlns:a16="http://schemas.microsoft.com/office/drawing/2014/main" id="{5B4C7CF8-1D46-F243-86BA-A7D4220AAFEB}"/>
              </a:ext>
            </a:extLst>
          </p:cNvPr>
          <p:cNvSpPr txBox="1">
            <a:spLocks noChangeArrowheads="1"/>
          </p:cNvSpPr>
          <p:nvPr/>
        </p:nvSpPr>
        <p:spPr bwMode="auto">
          <a:xfrm>
            <a:off x="1656917" y="4204421"/>
            <a:ext cx="24114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Cambria" panose="02040503050406030204" pitchFamily="18"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mbria" panose="02040503050406030204" pitchFamily="18"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mbria" panose="02040503050406030204" pitchFamily="18"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mbria" panose="02040503050406030204" pitchFamily="18"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mbria" panose="02040503050406030204" pitchFamily="18" charset="0"/>
              </a:defRPr>
            </a:lvl9pPr>
          </a:lstStyle>
          <a:p>
            <a:pPr eaLnBrk="1" hangingPunct="1">
              <a:lnSpc>
                <a:spcPct val="100000"/>
              </a:lnSpc>
              <a:spcBef>
                <a:spcPct val="0"/>
              </a:spcBef>
              <a:buFontTx/>
              <a:buNone/>
            </a:pPr>
            <a:r>
              <a:rPr lang="en-US" altLang="en-US" baseline="30000" dirty="0">
                <a:solidFill>
                  <a:srgbClr val="00A261"/>
                </a:solidFill>
                <a:latin typeface="Arial" panose="020B0604020202020204" pitchFamily="34" charset="0"/>
                <a:ea typeface="ＭＳ Ｐゴシック" panose="020B0600070205080204" pitchFamily="34" charset="-128"/>
                <a:cs typeface="Arial" panose="020B0604020202020204" pitchFamily="34" charset="0"/>
              </a:rPr>
              <a:t>April 20, 2025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B76D4B-3113-EB41-B10D-A378A0E5D48D}"/>
              </a:ext>
            </a:extLst>
          </p:cNvPr>
          <p:cNvPicPr>
            <a:picLocks noChangeAspect="1" noChangeArrowheads="1"/>
          </p:cNvPicPr>
          <p:nvPr/>
        </p:nvPicPr>
        <p:blipFill>
          <a:blip r:embed="rId2"/>
          <a:srcRect/>
          <a:stretch/>
        </p:blipFill>
        <p:spPr bwMode="auto">
          <a:xfrm>
            <a:off x="1143308" y="0"/>
            <a:ext cx="6857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5782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ubtitle 2">
            <a:extLst>
              <a:ext uri="{FF2B5EF4-FFF2-40B4-BE49-F238E27FC236}">
                <a16:creationId xmlns:a16="http://schemas.microsoft.com/office/drawing/2014/main" id="{B783A5D6-0315-194E-8203-7CA7FD45DF79}"/>
              </a:ext>
            </a:extLst>
          </p:cNvPr>
          <p:cNvSpPr>
            <a:spLocks noGrp="1" noChangeArrowheads="1"/>
          </p:cNvSpPr>
          <p:nvPr>
            <p:ph type="subTitle" idx="1"/>
          </p:nvPr>
        </p:nvSpPr>
        <p:spPr>
          <a:xfrm>
            <a:off x="1656917" y="1789113"/>
            <a:ext cx="6946900" cy="3340100"/>
          </a:xfrm>
        </p:spPr>
        <p:txBody>
          <a:bodyPr/>
          <a:lstStyle/>
          <a:p>
            <a:r>
              <a:rPr lang="en-US" dirty="0">
                <a:effectLst/>
                <a:latin typeface="ArialMT"/>
              </a:rPr>
              <a:t>Mennonite Mission Network requests prayer for the </a:t>
            </a:r>
            <a:r>
              <a:rPr lang="en-US" dirty="0" err="1">
                <a:effectLst/>
                <a:latin typeface="ArialMT"/>
              </a:rPr>
              <a:t>Kikubya</a:t>
            </a:r>
            <a:r>
              <a:rPr lang="en-US" dirty="0">
                <a:effectLst/>
                <a:latin typeface="ArialMT"/>
              </a:rPr>
              <a:t> Mennonite Church in Uganda, whose building was severely damaged by floods, and for the 15 families who lost their homes and/or crops. Bishop Simon Okoth asks for prayer and resources, as the church tries to carry on its ministries to its members, many of whom fled from violence in Rwanda generations ago. Despite their limited resources, Mennonites are also hosting people fleeing from violence in the Democratic Republic of Congo. </a:t>
            </a:r>
            <a:endParaRPr lang="en-US" dirty="0"/>
          </a:p>
        </p:txBody>
      </p:sp>
      <p:sp>
        <p:nvSpPr>
          <p:cNvPr id="19458" name="TextBox 7">
            <a:extLst>
              <a:ext uri="{FF2B5EF4-FFF2-40B4-BE49-F238E27FC236}">
                <a16:creationId xmlns:a16="http://schemas.microsoft.com/office/drawing/2014/main" id="{B228FFE2-194E-7947-98E2-127618AE3E5B}"/>
              </a:ext>
            </a:extLst>
          </p:cNvPr>
          <p:cNvSpPr txBox="1">
            <a:spLocks noChangeArrowheads="1"/>
          </p:cNvSpPr>
          <p:nvPr/>
        </p:nvSpPr>
        <p:spPr bwMode="auto">
          <a:xfrm>
            <a:off x="1656917" y="5821651"/>
            <a:ext cx="24114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Cambria" panose="02040503050406030204" pitchFamily="18"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mbria" panose="02040503050406030204" pitchFamily="18"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mbria" panose="02040503050406030204" pitchFamily="18"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mbria" panose="02040503050406030204" pitchFamily="18"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mbria" panose="02040503050406030204" pitchFamily="18" charset="0"/>
              </a:defRPr>
            </a:lvl9pPr>
          </a:lstStyle>
          <a:p>
            <a:pPr eaLnBrk="1" hangingPunct="1">
              <a:lnSpc>
                <a:spcPct val="100000"/>
              </a:lnSpc>
              <a:spcBef>
                <a:spcPct val="0"/>
              </a:spcBef>
              <a:buFontTx/>
              <a:buNone/>
            </a:pPr>
            <a:r>
              <a:rPr lang="en-US" altLang="en-US" baseline="30000" dirty="0">
                <a:solidFill>
                  <a:srgbClr val="00A261"/>
                </a:solidFill>
                <a:latin typeface="Arial" panose="020B0604020202020204" pitchFamily="34" charset="0"/>
                <a:ea typeface="ＭＳ Ｐゴシック" panose="020B0600070205080204" pitchFamily="34" charset="-128"/>
                <a:cs typeface="Arial" panose="020B0604020202020204" pitchFamily="34" charset="0"/>
              </a:rPr>
              <a:t>April 27, 2025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B76D4B-3113-EB41-B10D-A378A0E5D48D}"/>
              </a:ext>
            </a:extLst>
          </p:cNvPr>
          <p:cNvPicPr>
            <a:picLocks noChangeAspect="1" noChangeArrowheads="1"/>
          </p:cNvPicPr>
          <p:nvPr/>
        </p:nvPicPr>
        <p:blipFill>
          <a:blip r:embed="rId2"/>
          <a:srcRect/>
          <a:stretch/>
        </p:blipFill>
        <p:spPr bwMode="auto">
          <a:xfrm>
            <a:off x="1143000" y="0"/>
            <a:ext cx="6857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43409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4072</TotalTime>
  <Words>298</Words>
  <Application>Microsoft Macintosh PowerPoint</Application>
  <PresentationFormat>On-screen Show (4:3)</PresentationFormat>
  <Paragraphs>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ArialMT</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Cynthia Friesen Coyle</cp:lastModifiedBy>
  <cp:revision>75</cp:revision>
  <dcterms:created xsi:type="dcterms:W3CDTF">2019-10-21T13:37:06Z</dcterms:created>
  <dcterms:modified xsi:type="dcterms:W3CDTF">2025-03-14T16:09:08Z</dcterms:modified>
</cp:coreProperties>
</file>