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8" r:id="rId3"/>
    <p:sldId id="259" r:id="rId4"/>
    <p:sldId id="269" r:id="rId5"/>
    <p:sldId id="261" r:id="rId6"/>
    <p:sldId id="270" r:id="rId7"/>
    <p:sldId id="263" r:id="rId8"/>
    <p:sldId id="271" r:id="rId9"/>
    <p:sldId id="274" r:id="rId10"/>
    <p:sldId id="272" r:id="rId11"/>
    <p:sldId id="273" r:id="rId1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8D42F5-6AA2-2647-8E34-C9E236FC927A}" v="32" dt="2024-11-15T19:48:14.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6190"/>
  </p:normalViewPr>
  <p:slideViewPr>
    <p:cSldViewPr snapToGrid="0" snapToObjects="1">
      <p:cViewPr varScale="1">
        <p:scale>
          <a:sx n="123" d="100"/>
          <a:sy n="123" d="100"/>
        </p:scale>
        <p:origin x="18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11/15/24</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11/15/24</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11/15/24</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11/15/24</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11/15/24</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11/15/24</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11/15/24</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11/15/24</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11/15/24</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11/15/24</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11/15/24</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719263" y="1789113"/>
            <a:ext cx="7135812"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Today, Mennonite Mission Network’s Anchorage (Alaska) Service Adventure unit is participating in a community performance of Handel’s </a:t>
            </a:r>
            <a:r>
              <a:rPr lang="en-US" i="1" dirty="0">
                <a:effectLst/>
                <a:latin typeface="Arial" panose="020B0604020202020204" pitchFamily="34" charset="0"/>
                <a:ea typeface="Calibri" panose="020F0502020204030204" pitchFamily="34" charset="0"/>
                <a:cs typeface="Arial" panose="020B0604020202020204" pitchFamily="34" charset="0"/>
              </a:rPr>
              <a:t>Messiah. </a:t>
            </a:r>
            <a:r>
              <a:rPr lang="en-US" dirty="0">
                <a:effectLst/>
                <a:latin typeface="Arial" panose="020B0604020202020204" pitchFamily="34" charset="0"/>
                <a:ea typeface="Calibri" panose="020F0502020204030204" pitchFamily="34" charset="0"/>
                <a:cs typeface="Arial" panose="020B0604020202020204" pitchFamily="34" charset="0"/>
              </a:rPr>
              <a:t>Pray for leader Samir </a:t>
            </a:r>
            <a:r>
              <a:rPr lang="en-US" dirty="0" err="1">
                <a:effectLst/>
                <a:latin typeface="Arial" panose="020B0604020202020204" pitchFamily="34" charset="0"/>
                <a:ea typeface="Calibri" panose="020F0502020204030204" pitchFamily="34" charset="0"/>
                <a:cs typeface="Arial" panose="020B0604020202020204" pitchFamily="34" charset="0"/>
              </a:rPr>
              <a:t>Knego</a:t>
            </a:r>
            <a:r>
              <a:rPr lang="en-US" dirty="0">
                <a:effectLst/>
                <a:latin typeface="Arial" panose="020B0604020202020204" pitchFamily="34" charset="0"/>
                <a:ea typeface="Calibri" panose="020F0502020204030204" pitchFamily="34" charset="0"/>
                <a:cs typeface="Arial" panose="020B0604020202020204" pitchFamily="34" charset="0"/>
              </a:rPr>
              <a:t> and participants Samuel Landis, Briana </a:t>
            </a:r>
            <a:r>
              <a:rPr lang="en-US" dirty="0" err="1">
                <a:effectLst/>
                <a:latin typeface="Arial" panose="020B0604020202020204" pitchFamily="34" charset="0"/>
                <a:ea typeface="Calibri" panose="020F0502020204030204" pitchFamily="34" charset="0"/>
                <a:cs typeface="Arial" panose="020B0604020202020204" pitchFamily="34" charset="0"/>
              </a:rPr>
              <a:t>Nyveldt</a:t>
            </a:r>
            <a:r>
              <a:rPr lang="en-US" dirty="0">
                <a:effectLst/>
                <a:latin typeface="Arial" panose="020B0604020202020204" pitchFamily="34" charset="0"/>
                <a:ea typeface="Calibri" panose="020F0502020204030204" pitchFamily="34" charset="0"/>
                <a:cs typeface="Arial" panose="020B0604020202020204" pitchFamily="34" charset="0"/>
              </a:rPr>
              <a:t>, Armando Perez and Aviva Setiawan as they worship and share the good news of Jesus’ birth, ministry and salvation offered to all people.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708870" y="4666494"/>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December 1,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3712A-9469-D5DB-CAEF-1818F4287100}"/>
            </a:ext>
          </a:extLst>
        </p:cNvPr>
        <p:cNvGrpSpPr/>
        <p:nvPr/>
      </p:nvGrpSpPr>
      <p:grpSpPr>
        <a:xfrm>
          <a:off x="0" y="0"/>
          <a:ext cx="0" cy="0"/>
          <a:chOff x="0" y="0"/>
          <a:chExt cx="0" cy="0"/>
        </a:xfrm>
      </p:grpSpPr>
      <p:sp>
        <p:nvSpPr>
          <p:cNvPr id="19457" name="Subtitle 2">
            <a:extLst>
              <a:ext uri="{FF2B5EF4-FFF2-40B4-BE49-F238E27FC236}">
                <a16:creationId xmlns:a16="http://schemas.microsoft.com/office/drawing/2014/main" id="{39406BB9-5173-1734-317A-E593E5AE9BB8}"/>
              </a:ext>
            </a:extLst>
          </p:cNvPr>
          <p:cNvSpPr>
            <a:spLocks noGrp="1" noChangeArrowheads="1"/>
          </p:cNvSpPr>
          <p:nvPr>
            <p:ph type="subTitle" idx="1"/>
          </p:nvPr>
        </p:nvSpPr>
        <p:spPr>
          <a:xfrm>
            <a:off x="1719263" y="1789113"/>
            <a:ext cx="6946900"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Mennonite Mission Network requests prayer for </a:t>
            </a:r>
            <a:r>
              <a:rPr lang="en-US" dirty="0" err="1">
                <a:effectLst/>
                <a:latin typeface="Arial" panose="020B0604020202020204" pitchFamily="34" charset="0"/>
                <a:ea typeface="Calibri" panose="020F0502020204030204" pitchFamily="34" charset="0"/>
                <a:cs typeface="Arial" panose="020B0604020202020204" pitchFamily="34" charset="0"/>
              </a:rPr>
              <a:t>Alfonsina</a:t>
            </a:r>
            <a:r>
              <a:rPr lang="en-US" dirty="0">
                <a:effectLst/>
                <a:latin typeface="Arial" panose="020B0604020202020204" pitchFamily="34" charset="0"/>
                <a:ea typeface="Calibri" panose="020F0502020204030204" pitchFamily="34" charset="0"/>
                <a:cs typeface="Arial" panose="020B0604020202020204" pitchFamily="34" charset="0"/>
              </a:rPr>
              <a:t> and José </a:t>
            </a:r>
            <a:r>
              <a:rPr lang="en-US" dirty="0" err="1">
                <a:effectLst/>
                <a:latin typeface="Arial" panose="020B0604020202020204" pitchFamily="34" charset="0"/>
                <a:ea typeface="Calibri" panose="020F0502020204030204" pitchFamily="34" charset="0"/>
                <a:cs typeface="Arial" panose="020B0604020202020204" pitchFamily="34" charset="0"/>
              </a:rPr>
              <a:t>Oyanguren</a:t>
            </a:r>
            <a:r>
              <a:rPr lang="en-US" dirty="0">
                <a:effectLst/>
                <a:latin typeface="Arial" panose="020B0604020202020204" pitchFamily="34" charset="0"/>
                <a:ea typeface="Calibri" panose="020F0502020204030204" pitchFamily="34" charset="0"/>
                <a:cs typeface="Arial" panose="020B0604020202020204" pitchFamily="34" charset="0"/>
              </a:rPr>
              <a:t>, who are engaged in multiple ministries, including teaching and accompanying Toba-Qom communities in Argentina’s Chaco region. Pray that the </a:t>
            </a:r>
            <a:r>
              <a:rPr lang="en-US" dirty="0" err="1">
                <a:effectLst/>
                <a:latin typeface="Arial" panose="020B0604020202020204" pitchFamily="34" charset="0"/>
                <a:ea typeface="Calibri" panose="020F0502020204030204" pitchFamily="34" charset="0"/>
                <a:cs typeface="Arial" panose="020B0604020202020204" pitchFamily="34" charset="0"/>
              </a:rPr>
              <a:t>Oyangurens</a:t>
            </a:r>
            <a:r>
              <a:rPr lang="en-US" dirty="0">
                <a:effectLst/>
                <a:latin typeface="Arial" panose="020B0604020202020204" pitchFamily="34" charset="0"/>
                <a:ea typeface="Calibri" panose="020F0502020204030204" pitchFamily="34" charset="0"/>
                <a:cs typeface="Arial" panose="020B0604020202020204" pitchFamily="34" charset="0"/>
              </a:rPr>
              <a:t> will continue to be God’s agents for transformation and that our Toba-Qom brothers and sisters will be able to live ever more fully into God’s abundant life.</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9458" name="TextBox 7">
            <a:extLst>
              <a:ext uri="{FF2B5EF4-FFF2-40B4-BE49-F238E27FC236}">
                <a16:creationId xmlns:a16="http://schemas.microsoft.com/office/drawing/2014/main" id="{70527BF6-BEB5-FBA5-E591-12D550176A4F}"/>
              </a:ext>
            </a:extLst>
          </p:cNvPr>
          <p:cNvSpPr txBox="1">
            <a:spLocks noChangeArrowheads="1"/>
          </p:cNvSpPr>
          <p:nvPr/>
        </p:nvSpPr>
        <p:spPr bwMode="auto">
          <a:xfrm>
            <a:off x="1719263" y="5000770"/>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December 29, 2024</a:t>
            </a:r>
          </a:p>
        </p:txBody>
      </p:sp>
    </p:spTree>
    <p:extLst>
      <p:ext uri="{BB962C8B-B14F-4D97-AF65-F5344CB8AC3E}">
        <p14:creationId xmlns:p14="http://schemas.microsoft.com/office/powerpoint/2010/main" val="3800897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11B29-6BB5-1BC2-FD0B-255F0EDE2FE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82EB20-DC15-F416-09EE-EE52AB8B8F68}"/>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711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719263" y="1789113"/>
            <a:ext cx="6946900"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Join Mennonite Mission Network in praying for Odesa Theological Seminary in Ukraine. Professors are adapting curricula to the changing needs of a society traumatized by prolonged war. Pray for the students, who are immediately putting into practice what they learn in their courses about Post-Traumatic Stress Disorder and crisis counseling and as they share the healing love of Christ.</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719263" y="5001852"/>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December 8, 2024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719263" y="1789113"/>
            <a:ext cx="6946900"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Mennonite Mission Network requests prayer for the Tanzania Mennonite Church, as they begin three days of Sister Care/Compassionate Care seminars on Wednesday. Church leaders Rev. Esther </a:t>
            </a:r>
            <a:r>
              <a:rPr lang="en-US" dirty="0" err="1">
                <a:effectLst/>
                <a:latin typeface="Arial" panose="020B0604020202020204" pitchFamily="34" charset="0"/>
                <a:ea typeface="Calibri" panose="020F0502020204030204" pitchFamily="34" charset="0"/>
                <a:cs typeface="Arial" panose="020B0604020202020204" pitchFamily="34" charset="0"/>
              </a:rPr>
              <a:t>Muhagachi</a:t>
            </a:r>
            <a:r>
              <a:rPr lang="en-US" dirty="0">
                <a:effectLst/>
                <a:latin typeface="Arial" panose="020B0604020202020204" pitchFamily="34" charset="0"/>
                <a:ea typeface="Calibri" panose="020F0502020204030204" pitchFamily="34" charset="0"/>
                <a:cs typeface="Arial" panose="020B0604020202020204" pitchFamily="34" charset="0"/>
              </a:rPr>
              <a:t> and Rev. John </a:t>
            </a:r>
            <a:r>
              <a:rPr lang="en-US" dirty="0" err="1">
                <a:effectLst/>
                <a:latin typeface="Arial" panose="020B0604020202020204" pitchFamily="34" charset="0"/>
                <a:ea typeface="Calibri" panose="020F0502020204030204" pitchFamily="34" charset="0"/>
                <a:cs typeface="Arial" panose="020B0604020202020204" pitchFamily="34" charset="0"/>
              </a:rPr>
              <a:t>Wambura</a:t>
            </a:r>
            <a:r>
              <a:rPr lang="en-US" dirty="0">
                <a:effectLst/>
                <a:latin typeface="Arial" panose="020B0604020202020204" pitchFamily="34" charset="0"/>
                <a:ea typeface="Calibri" panose="020F0502020204030204" pitchFamily="34" charset="0"/>
                <a:cs typeface="Arial" panose="020B0604020202020204" pitchFamily="34" charset="0"/>
              </a:rPr>
              <a:t> ask that we join them in praying for God’s spirit to move in powerful ways, to heal trauma and broken relationships.</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719263" y="4699433"/>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December 15, 2024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719263" y="1789113"/>
            <a:ext cx="6946900"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As we enter the week of Christmas and remember Jesus’ birth, millennia ago, in a land crushed by oppression, join Mennonite Mission Network in looking for the surprising ways that the Prince of Peace is being born in our own fractured communities today. Let us continue to pray and act in ways that build peace.</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719263" y="4366924"/>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December 22, 2024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30E32-0D00-487C-6EFE-9AC8A39330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E61CC9C-5D45-C3C7-CAD1-2392B1AE6C21}"/>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05857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4037</TotalTime>
  <Words>326</Words>
  <Application>Microsoft Macintosh PowerPoint</Application>
  <PresentationFormat>On-screen Show (4:3)</PresentationFormat>
  <Paragraphs>10</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70</cp:revision>
  <dcterms:created xsi:type="dcterms:W3CDTF">2019-10-21T13:37:06Z</dcterms:created>
  <dcterms:modified xsi:type="dcterms:W3CDTF">2024-11-15T19:48:24Z</dcterms:modified>
</cp:coreProperties>
</file>