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8" r:id="rId3"/>
    <p:sldId id="259" r:id="rId4"/>
    <p:sldId id="269" r:id="rId5"/>
    <p:sldId id="261" r:id="rId6"/>
    <p:sldId id="270"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3BA531-77CD-F549-92C7-F217075FD7F3}" v="11" dt="2024-10-15T16:11:15.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190"/>
  </p:normalViewPr>
  <p:slideViewPr>
    <p:cSldViewPr snapToGrid="0" snapToObjects="1">
      <p:cViewPr varScale="1">
        <p:scale>
          <a:sx n="123" d="100"/>
          <a:sy n="123" d="100"/>
        </p:scale>
        <p:origin x="18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10/15/24</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10/15/24</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10/15/24</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10/15/24</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10/15/24</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10/15/24</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10/15/24</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10/15/24</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10/15/24</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10/15/24</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10/15/24</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719263" y="1789113"/>
            <a:ext cx="7135812" cy="3340100"/>
          </a:xfrm>
        </p:spPr>
        <p:txBody>
          <a:bodyPr/>
          <a:lstStyle/>
          <a:p>
            <a:pPr marL="0" marR="0" fontAlgn="base">
              <a:lnSpc>
                <a:spcPct val="107000"/>
              </a:lnSpc>
              <a:spcBef>
                <a:spcPts val="0"/>
              </a:spcBef>
              <a:spcAft>
                <a:spcPts val="1000"/>
              </a:spcAft>
            </a:pPr>
            <a:r>
              <a:rPr lang="en-US" dirty="0">
                <a:effectLst/>
                <a:latin typeface="Arial" panose="020B0604020202020204" pitchFamily="34" charset="0"/>
                <a:ea typeface="Calibri" panose="020F0502020204030204" pitchFamily="34" charset="0"/>
                <a:cs typeface="Arial" panose="020B0604020202020204" pitchFamily="34" charset="0"/>
              </a:rPr>
              <a:t>Join Mennonite Mission Network in praying that this Tuesday’s elections in the United States will take place without violence and that the leaders who are elected will lead the country in ways of justice and peace.</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708870" y="4022259"/>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November 3,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Tomorrow, Barb and Maria </a:t>
            </a:r>
            <a:r>
              <a:rPr lang="en-US" dirty="0" err="1">
                <a:effectLst/>
                <a:latin typeface="Arial" panose="020B0604020202020204" pitchFamily="34" charset="0"/>
                <a:ea typeface="Calibri" panose="020F0502020204030204" pitchFamily="34" charset="0"/>
                <a:cs typeface="Arial" panose="020B0604020202020204" pitchFamily="34" charset="0"/>
              </a:rPr>
              <a:t>Thuma</a:t>
            </a:r>
            <a:r>
              <a:rPr lang="en-US" dirty="0">
                <a:effectLst/>
                <a:latin typeface="Arial" panose="020B0604020202020204" pitchFamily="34" charset="0"/>
                <a:ea typeface="Calibri" panose="020F0502020204030204" pitchFamily="34" charset="0"/>
                <a:cs typeface="Arial" panose="020B0604020202020204" pitchFamily="34" charset="0"/>
              </a:rPr>
              <a:t> will complete a six-week Mennonite Mission Network assignment at </a:t>
            </a:r>
            <a:r>
              <a:rPr lang="en-US" i="1" dirty="0">
                <a:effectLst/>
                <a:latin typeface="Arial" panose="020B0604020202020204" pitchFamily="34" charset="0"/>
                <a:ea typeface="Calibri" panose="020F0502020204030204" pitchFamily="34" charset="0"/>
                <a:cs typeface="Arial" panose="020B0604020202020204" pitchFamily="34" charset="0"/>
              </a:rPr>
              <a:t>La Casa Grande</a:t>
            </a:r>
            <a:r>
              <a:rPr lang="en-US" dirty="0">
                <a:effectLst/>
                <a:latin typeface="Arial" panose="020B0604020202020204" pitchFamily="34" charset="0"/>
                <a:ea typeface="Calibri" panose="020F0502020204030204" pitchFamily="34" charset="0"/>
                <a:cs typeface="Arial" panose="020B0604020202020204" pitchFamily="34" charset="0"/>
              </a:rPr>
              <a:t> in Benin. This is Barb’s second year of serving at the children’s home and s</a:t>
            </a:r>
            <a:r>
              <a:rPr lang="en-US" dirty="0">
                <a:effectLst/>
                <a:latin typeface="Arial" panose="020B0604020202020204" pitchFamily="34" charset="0"/>
                <a:ea typeface="Yu Mincho" panose="02020400000000000000" pitchFamily="18" charset="-128"/>
                <a:cs typeface="Arial" panose="020B0604020202020204" pitchFamily="34" charset="0"/>
              </a:rPr>
              <a:t>chool. Pray that the seeds of God’s love that were sown while Barb was teaching English and Maria was teaching Spanish will help point their students toward Jesus.</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719263" y="4661622"/>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November 10,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Yu Gothic Light" panose="020B0300000000000000" pitchFamily="34" charset="-128"/>
                <a:cs typeface="Arial" panose="020B0604020202020204" pitchFamily="34" charset="0"/>
              </a:rPr>
              <a:t>Freddy </a:t>
            </a:r>
            <a:r>
              <a:rPr lang="en-US" dirty="0" err="1">
                <a:effectLst/>
                <a:latin typeface="Arial" panose="020B0604020202020204" pitchFamily="34" charset="0"/>
                <a:ea typeface="Yu Gothic Light" panose="020B0300000000000000" pitchFamily="34" charset="-128"/>
                <a:cs typeface="Arial" panose="020B0604020202020204" pitchFamily="34" charset="0"/>
              </a:rPr>
              <a:t>Barrón</a:t>
            </a:r>
            <a:r>
              <a:rPr lang="en-US" dirty="0">
                <a:effectLst/>
                <a:latin typeface="Arial" panose="020B0604020202020204" pitchFamily="34" charset="0"/>
                <a:ea typeface="Yu Gothic Light" panose="020B0300000000000000" pitchFamily="34" charset="-128"/>
                <a:cs typeface="Arial" panose="020B0604020202020204" pitchFamily="34" charset="0"/>
              </a:rPr>
              <a:t> and </a:t>
            </a:r>
            <a:r>
              <a:rPr lang="en-US" dirty="0" err="1">
                <a:effectLst/>
                <a:latin typeface="Arial" panose="020B0604020202020204" pitchFamily="34" charset="0"/>
                <a:ea typeface="Yu Gothic Light" panose="020B0300000000000000" pitchFamily="34" charset="-128"/>
                <a:cs typeface="Arial" panose="020B0604020202020204" pitchFamily="34" charset="0"/>
              </a:rPr>
              <a:t>Margrit</a:t>
            </a:r>
            <a:r>
              <a:rPr lang="en-US" dirty="0">
                <a:effectLst/>
                <a:latin typeface="Arial" panose="020B0604020202020204" pitchFamily="34" charset="0"/>
                <a:ea typeface="Yu Gothic Light" panose="020B0300000000000000" pitchFamily="34" charset="-128"/>
                <a:cs typeface="Arial" panose="020B0604020202020204" pitchFamily="34" charset="0"/>
              </a:rPr>
              <a:t> </a:t>
            </a:r>
            <a:r>
              <a:rPr lang="en-US" dirty="0" err="1">
                <a:effectLst/>
                <a:latin typeface="Arial" panose="020B0604020202020204" pitchFamily="34" charset="0"/>
                <a:ea typeface="Yu Gothic Light" panose="020B0300000000000000" pitchFamily="34" charset="-128"/>
                <a:cs typeface="Arial" panose="020B0604020202020204" pitchFamily="34" charset="0"/>
              </a:rPr>
              <a:t>Kipfer</a:t>
            </a:r>
            <a:r>
              <a:rPr lang="en-US" dirty="0">
                <a:effectLst/>
                <a:latin typeface="Arial" panose="020B0604020202020204" pitchFamily="34" charset="0"/>
                <a:ea typeface="Yu Gothic Light" panose="020B0300000000000000" pitchFamily="34" charset="-128"/>
                <a:cs typeface="Arial" panose="020B0604020202020204" pitchFamily="34" charset="0"/>
              </a:rPr>
              <a:t> </a:t>
            </a:r>
            <a:r>
              <a:rPr lang="en-US" dirty="0" err="1">
                <a:effectLst/>
                <a:latin typeface="Arial" panose="020B0604020202020204" pitchFamily="34" charset="0"/>
                <a:ea typeface="Yu Gothic Light" panose="020B0300000000000000" pitchFamily="34" charset="-128"/>
                <a:cs typeface="Arial" panose="020B0604020202020204" pitchFamily="34" charset="0"/>
              </a:rPr>
              <a:t>Barrón</a:t>
            </a:r>
            <a:r>
              <a:rPr lang="en-US" dirty="0">
                <a:effectLst/>
                <a:latin typeface="Arial" panose="020B0604020202020204" pitchFamily="34" charset="0"/>
                <a:ea typeface="Yu Gothic Light" panose="020B0300000000000000" pitchFamily="34" charset="-128"/>
                <a:cs typeface="Arial" panose="020B0604020202020204" pitchFamily="34" charset="0"/>
              </a:rPr>
              <a:t>, who are serving with Mennonite Mission Network in Bolivia, request prayer for all regions around the world experiencing a lack of rainfall that is leading to devastating wildfires. Pray specifically for </a:t>
            </a:r>
            <a:r>
              <a:rPr lang="en-US" dirty="0" err="1">
                <a:effectLst/>
                <a:latin typeface="Arial" panose="020B0604020202020204" pitchFamily="34" charset="0"/>
                <a:ea typeface="Yu Gothic Light" panose="020B0300000000000000" pitchFamily="34" charset="-128"/>
                <a:cs typeface="Arial" panose="020B0604020202020204" pitchFamily="34" charset="0"/>
              </a:rPr>
              <a:t>Chiquitania</a:t>
            </a:r>
            <a:r>
              <a:rPr lang="en-US" dirty="0">
                <a:effectLst/>
                <a:latin typeface="Arial" panose="020B0604020202020204" pitchFamily="34" charset="0"/>
                <a:ea typeface="Yu Gothic Light" panose="020B0300000000000000" pitchFamily="34" charset="-128"/>
                <a:cs typeface="Arial" panose="020B0604020202020204" pitchFamily="34" charset="0"/>
              </a:rPr>
              <a:t>, near Santa Cruz, Bolivia, where fires are wiping out the world’s largest remaining area of healthy dry forest ecosystems. </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719263" y="4699433"/>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November 17, 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719263" y="1789113"/>
            <a:ext cx="6946900" cy="3340100"/>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On Thanksgiving Day, Joseph and Rachel Givens, who are serving with Mennonite Mission Network, will continue a tradition of gathering the guests of Maria </a:t>
            </a:r>
            <a:r>
              <a:rPr lang="en-US" dirty="0" err="1">
                <a:effectLst/>
                <a:latin typeface="Arial" panose="020B0604020202020204" pitchFamily="34" charset="0"/>
                <a:ea typeface="Calibri" panose="020F0502020204030204" pitchFamily="34" charset="0"/>
                <a:cs typeface="Arial" panose="020B0604020202020204" pitchFamily="34" charset="0"/>
              </a:rPr>
              <a:t>Skobtsova</a:t>
            </a:r>
            <a:r>
              <a:rPr lang="en-US" dirty="0">
                <a:effectLst/>
                <a:latin typeface="Arial" panose="020B0604020202020204" pitchFamily="34" charset="0"/>
                <a:ea typeface="Calibri" panose="020F0502020204030204" pitchFamily="34" charset="0"/>
                <a:cs typeface="Arial" panose="020B0604020202020204" pitchFamily="34" charset="0"/>
              </a:rPr>
              <a:t> House and the other houses of refuge around Calais, France, for a meal. Pray that on this day, God’s love will be shown, so that people fleeing violence may find community and people who are hungry may eat their fill.</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719263" y="5052724"/>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November 24,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2C26F6FEFD084183EE6D322B03B933" ma:contentTypeVersion="28" ma:contentTypeDescription="Create a new document." ma:contentTypeScope="" ma:versionID="b378bd8690d603ad448b03593fa6b39a">
  <xsd:schema xmlns:xsd="http://www.w3.org/2001/XMLSchema" xmlns:xs="http://www.w3.org/2001/XMLSchema" xmlns:p="http://schemas.microsoft.com/office/2006/metadata/properties" xmlns:ns1="http://schemas.microsoft.com/sharepoint/v3" xmlns:ns2="b9bfb0b8-c5d3-4a63-a4b5-d623a15fd0af" xmlns:ns3="8372be1f-da9b-4449-b677-50572fc261f4" xmlns:ns4="82d024f2-119f-4be9-917d-c98be740b2db" xmlns:ns5="http://schemas.microsoft.com/sharepoint.v3" targetNamespace="http://schemas.microsoft.com/office/2006/metadata/properties" ma:root="true" ma:fieldsID="571069ba15be803dfeb7b9285b97e1a5" ns1:_="" ns2:_="" ns3:_="" ns4:_="" ns5:_="">
    <xsd:import namespace="http://schemas.microsoft.com/sharepoint/v3"/>
    <xsd:import namespace="b9bfb0b8-c5d3-4a63-a4b5-d623a15fd0af"/>
    <xsd:import namespace="8372be1f-da9b-4449-b677-50572fc261f4"/>
    <xsd:import namespace="82d024f2-119f-4be9-917d-c98be740b2db"/>
    <xsd:import namespace="http://schemas.microsoft.com/sharepoint.v3"/>
    <xsd:element name="properties">
      <xsd:complexType>
        <xsd:sequence>
          <xsd:element name="documentManagement">
            <xsd:complexType>
              <xsd:all>
                <xsd:element ref="ns2:Collection_x0020_number" minOccurs="0"/>
                <xsd:element ref="ns2:Collection_x0020_title" minOccurs="0"/>
                <xsd:element ref="ns1:Language" minOccurs="0"/>
                <xsd:element ref="ns2:Release_x0020_date" minOccurs="0"/>
                <xsd:element ref="ns3:Calculated_x0020_Release_x0020_Date" minOccurs="0"/>
                <xsd:element ref="ns1:DisplayTemplateJSIconUrl" minOccurs="0"/>
                <xsd:element ref="ns1:PublishingRollupImage" minOccurs="0"/>
                <xsd:element ref="ns2:TaxCatchAll" minOccurs="0"/>
                <xsd:element ref="ns4:deaac52405da4954b26de414e726851e" minOccurs="0"/>
                <xsd:element ref="ns4:j8c20cb32e1f464893eaf9f05d4336c4" minOccurs="0"/>
                <xsd:element ref="ns1:PublishingPageImage" minOccurs="0"/>
                <xsd:element ref="ns5:CategoryDescription" minOccurs="0"/>
                <xsd:element ref="ns4:Workflow_x0020_release_x0020_date" minOccurs="0"/>
                <xsd:element ref="ns4:MonthYearCopi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4" nillable="true" ma:displayName="Language" ma:default="English" ma:format="Dropdown" ma:internalName="Language">
      <xsd:simpleType>
        <xsd:union memberTypes="dms:Text">
          <xsd:simpleType>
            <xsd:restriction base="dms:Choice">
              <xsd:enumeration value="Arabic"/>
              <xsd:enumeration value="Bulgarian"/>
              <xsd:enumeration value="Chinese (Hong Kong S.A.R.)"/>
              <xsd:enumeration value="Chinese (People's Republic of China)"/>
              <xsd:enumeration value="Chinese (Taiwan)"/>
              <xsd:enumeration value="Croatian"/>
              <xsd:enumeration value="Czech"/>
              <xsd:enumeration value="Danish"/>
              <xsd:enumeration value="Dutch"/>
              <xsd:enumeration value="English"/>
              <xsd:enumeration value="Estonian"/>
              <xsd:enumeration value="Finnish"/>
              <xsd:enumeration value="French"/>
              <xsd:enumeration value="German"/>
              <xsd:enumeration value="Greek"/>
              <xsd:enumeration value="Hebrew"/>
              <xsd:enumeration value="Hindi"/>
              <xsd:enumeration value="Hungarian"/>
              <xsd:enumeration value="Indonesian"/>
              <xsd:enumeration value="Italian"/>
              <xsd:enumeration value="Japanese"/>
              <xsd:enumeration value="Korean"/>
              <xsd:enumeration value="Latvian"/>
              <xsd:enumeration value="Lithuanian"/>
              <xsd:enumeration value="Malay"/>
              <xsd:enumeration value="Norwegian"/>
              <xsd:enumeration value="Polish"/>
              <xsd:enumeration value="Portuguese"/>
              <xsd:enumeration value="Portuguese"/>
              <xsd:enumeration value="Romanian"/>
              <xsd:enumeration value="Russian"/>
              <xsd:enumeration value="Serbian"/>
              <xsd:enumeration value="Slovak (Slovakia)"/>
              <xsd:enumeration value="Slovenian (Slovenia)"/>
              <xsd:enumeration value="Spanish"/>
              <xsd:enumeration value="Swedish"/>
              <xsd:enumeration value="Thai"/>
              <xsd:enumeration value="Turkish"/>
              <xsd:enumeration value="Ukrainian"/>
              <xsd:enumeration value="Urdu"/>
              <xsd:enumeration value="Vietnamese"/>
            </xsd:restriction>
          </xsd:simpleType>
        </xsd:union>
      </xsd:simpleType>
    </xsd:element>
    <xsd:element name="DisplayTemplateJSIconUrl" ma:index="7" nillable="true" ma:displayName="Icon" ma:description="Icon to be displayed for this override." ma:format="Image" ma:internalName="DisplayTemplateJSIconUrl">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8" nillable="true" ma:displayName="Rollup Image" ma:description="Rollup Image is a site column created by the Publishing feature. It is used on the Page Content Type as the image for the page shown in content roll-ups such as the Content By Search web part." ma:internalName="PublishingRollupImage">
      <xsd:simpleType>
        <xsd:restriction base="dms:Unknown"/>
      </xsd:simpleType>
    </xsd:element>
    <xsd:element name="PublishingPageImage" ma:index="21" nillable="true" ma:displayName="Page Image" ma:description="Page Image is a site column created by the Publishing feature. It is used on the Article Page Content Type as the primary image of the page." ma:internalName="PublishingPag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bfb0b8-c5d3-4a63-a4b5-d623a15fd0af" elementFormDefault="qualified">
    <xsd:import namespace="http://schemas.microsoft.com/office/2006/documentManagement/types"/>
    <xsd:import namespace="http://schemas.microsoft.com/office/infopath/2007/PartnerControls"/>
    <xsd:element name="Collection_x0020_number" ma:index="2" nillable="true" ma:displayName="Collection number" ma:internalName="Collection_x0020_number">
      <xsd:simpleType>
        <xsd:restriction base="dms:Number"/>
      </xsd:simpleType>
    </xsd:element>
    <xsd:element name="Collection_x0020_title" ma:index="3" nillable="true" ma:displayName="Collection title" ma:internalName="Collection_x0020_title">
      <xsd:simpleType>
        <xsd:restriction base="dms:Text">
          <xsd:maxLength value="255"/>
        </xsd:restriction>
      </xsd:simpleType>
    </xsd:element>
    <xsd:element name="Release_x0020_date" ma:index="5" nillable="true" ma:displayName="Release date" ma:default="[today]" ma:format="DateOnly" ma:internalName="Release_x0020_date">
      <xsd:simpleType>
        <xsd:restriction base="dms:DateTime"/>
      </xsd:simpleType>
    </xsd:element>
    <xsd:element name="TaxCatchAll" ma:index="11" nillable="true" ma:displayName="Taxonomy Catch All Column" ma:description="" ma:hidden="true" ma:list="{07800e46-e13b-4036-87a2-d4bf47d0a156}" ma:internalName="TaxCatchAll" ma:showField="CatchAllData" ma:web="b9bfb0b8-c5d3-4a63-a4b5-d623a15fd0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372be1f-da9b-4449-b677-50572fc261f4" elementFormDefault="qualified">
    <xsd:import namespace="http://schemas.microsoft.com/office/2006/documentManagement/types"/>
    <xsd:import namespace="http://schemas.microsoft.com/office/infopath/2007/PartnerControls"/>
    <xsd:element name="Calculated_x0020_Release_x0020_Date" ma:index="6" nillable="true" ma:displayName="Calculated Release Date" ma:internalName="Calculated_x0020_Release_x0020_Da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d024f2-119f-4be9-917d-c98be740b2db" elementFormDefault="qualified">
    <xsd:import namespace="http://schemas.microsoft.com/office/2006/documentManagement/types"/>
    <xsd:import namespace="http://schemas.microsoft.com/office/infopath/2007/PartnerControls"/>
    <xsd:element name="deaac52405da4954b26de414e726851e" ma:index="18" nillable="true" ma:taxonomy="true" ma:internalName="deaac52405da4954b26de414e726851e" ma:taxonomyFieldName="Country" ma:displayName="Country" ma:default="" ma:fieldId="{deaac524-05da-4954-b26d-e414e726851e}" ma:sspId="171a4db0-e8ef-48dc-9f2e-9aea74aefd31" ma:termSetId="f1c3ac69-6cd4-4109-8ba8-137477ba8a7d" ma:anchorId="62ebb633-b401-4243-a537-1a85230e4ebf" ma:open="false" ma:isKeyword="false">
      <xsd:complexType>
        <xsd:sequence>
          <xsd:element ref="pc:Terms" minOccurs="0" maxOccurs="1"/>
        </xsd:sequence>
      </xsd:complexType>
    </xsd:element>
    <xsd:element name="j8c20cb32e1f464893eaf9f05d4336c4" ma:index="20" nillable="true" ma:taxonomy="true" ma:internalName="j8c20cb32e1f464893eaf9f05d4336c4" ma:taxonomyFieldName="Resource_x0020_category" ma:displayName="Resource category" ma:default="" ma:fieldId="{38c20cb3-2e1f-4648-93ea-f9f05d4336c4}" ma:sspId="171a4db0-e8ef-48dc-9f2e-9aea74aefd31" ma:termSetId="bb9274b4-45fe-43f1-8b69-3df0b933cdb0" ma:anchorId="00000000-0000-0000-0000-000000000000" ma:open="false" ma:isKeyword="false">
      <xsd:complexType>
        <xsd:sequence>
          <xsd:element ref="pc:Terms" minOccurs="0" maxOccurs="1"/>
        </xsd:sequence>
      </xsd:complexType>
    </xsd:element>
    <xsd:element name="Workflow_x0020_release_x0020_date" ma:index="24" nillable="true" ma:displayName="Workflow release date" ma:internalName="Workflow_x0020_release_x0020_date">
      <xsd:simpleType>
        <xsd:restriction base="dms:Text">
          <xsd:maxLength value="255"/>
        </xsd:restriction>
      </xsd:simpleType>
    </xsd:element>
    <xsd:element name="MonthYearCopied" ma:index="25" nillable="true" ma:displayName="MonthYearCopied" ma:internalName="MonthYearCopi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22" nillable="true" ma:displayName="Description" ma:internalName="CategoryDescrip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axCatchAll xmlns="b9bfb0b8-c5d3-4a63-a4b5-d623a15fd0af">
      <Value>27</Value>
    </TaxCatchAll>
    <PublishingRollupImage xmlns="http://schemas.microsoft.com/sharepoint/v3" xsi:nil="true"/>
    <Collection_x0020_number xmlns="b9bfb0b8-c5d3-4a63-a4b5-d623a15fd0af" xsi:nil="true"/>
    <PublishingPageImage xmlns="http://schemas.microsoft.com/sharepoint/v3" xsi:nil="true"/>
    <MonthYearCopied xmlns="82d024f2-119f-4be9-917d-c98be740b2db" xsi:nil="true"/>
    <Calculated_x0020_Release_x0020_Date xmlns="8372be1f-da9b-4449-b677-50572fc261f4">November 2024</Calculated_x0020_Release_x0020_Date>
    <j8c20cb32e1f464893eaf9f05d4336c4 xmlns="82d024f2-119f-4be9-917d-c98be740b2db">
      <Terms xmlns="http://schemas.microsoft.com/office/infopath/2007/PartnerControls">
        <TermInfo xmlns="http://schemas.microsoft.com/office/infopath/2007/PartnerControls">
          <TermName xmlns="http://schemas.microsoft.com/office/infopath/2007/PartnerControls">Prayer slides</TermName>
          <TermId xmlns="http://schemas.microsoft.com/office/infopath/2007/PartnerControls">98f8e040-0e12-40ca-8b50-e14b82fd92d1</TermId>
        </TermInfo>
      </Terms>
    </j8c20cb32e1f464893eaf9f05d4336c4>
    <CategoryDescription xmlns="http://schemas.microsoft.com/sharepoint.v3" xsi:nil="true"/>
    <deaac52405da4954b26de414e726851e xmlns="82d024f2-119f-4be9-917d-c98be740b2db">
      <Terms xmlns="http://schemas.microsoft.com/office/infopath/2007/PartnerControls"/>
    </deaac52405da4954b26de414e726851e>
    <Workflow_x0020_release_x0020_date xmlns="82d024f2-119f-4be9-917d-c98be740b2db" xsi:nil="true"/>
    <DisplayTemplateJSIconUrl xmlns="http://schemas.microsoft.com/sharepoint/v3">
      <Url xsi:nil="true"/>
      <Description xsi:nil="true"/>
    </DisplayTemplateJSIconUrl>
    <Collection_x0020_title xmlns="b9bfb0b8-c5d3-4a63-a4b5-d623a15fd0af">Prayer Vine</Collection_x0020_title>
    <Release_x0020_date xmlns="b9bfb0b8-c5d3-4a63-a4b5-d623a15fd0af">2024-11-01T04:00:00+00:00</Release_x0020_date>
  </documentManagement>
</p:properties>
</file>

<file path=customXml/itemProps1.xml><?xml version="1.0" encoding="utf-8"?>
<ds:datastoreItem xmlns:ds="http://schemas.openxmlformats.org/officeDocument/2006/customXml" ds:itemID="{9AF7A6AA-CB49-46C6-A733-C29BB8CCBC1B}"/>
</file>

<file path=customXml/itemProps2.xml><?xml version="1.0" encoding="utf-8"?>
<ds:datastoreItem xmlns:ds="http://schemas.openxmlformats.org/officeDocument/2006/customXml" ds:itemID="{02294340-2060-4665-B382-2118712997FB}"/>
</file>

<file path=customXml/itemProps3.xml><?xml version="1.0" encoding="utf-8"?>
<ds:datastoreItem xmlns:ds="http://schemas.openxmlformats.org/officeDocument/2006/customXml" ds:itemID="{DCCCA64B-1084-4828-BDC8-247FF951ED9D}"/>
</file>

<file path=docProps/app.xml><?xml version="1.0" encoding="utf-8"?>
<Properties xmlns="http://schemas.openxmlformats.org/officeDocument/2006/extended-properties" xmlns:vt="http://schemas.openxmlformats.org/officeDocument/2006/docPropsVTypes">
  <Template>Office Theme</Template>
  <TotalTime>4027</TotalTime>
  <Words>254</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November 2024</dc:title>
  <dc:creator>Microsoft Office User</dc:creator>
  <cp:lastModifiedBy>Cynthia Friesen Coyle</cp:lastModifiedBy>
  <cp:revision>70</cp:revision>
  <dcterms:created xsi:type="dcterms:W3CDTF">2019-10-21T13:37:06Z</dcterms:created>
  <dcterms:modified xsi:type="dcterms:W3CDTF">2024-10-15T16:11:25Z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0x0101003E2C26F6FEFD084183EE6D322B03B933</vt:lpwstr>
  </property>
  <property fmtid="{D5CDD505-2E9C-101B-9397-08002B2CF9AE}" pid="3" name="WorkflowChangePath">
    <vt:lpwstr>63f8bac7-e519-48b5-91cb-0e11e6eb7524,2;63f8bac7-e519-48b5-91cb-0e11e6eb7524,4;</vt:lpwstr>
  </property>
  <property fmtid="{D5CDD505-2E9C-101B-9397-08002B2CF9AE}" pid="4" name="Resource category">
    <vt:lpwstr>27;#Prayer slides|98f8e040-0e12-40ca-8b50-e14b82fd92d1</vt:lpwstr>
  </property>
  <property fmtid="{D5CDD505-2E9C-101B-9397-08002B2CF9AE}" pid="5" name="Country">
    <vt:lpwstr/>
  </property>
</Properties>
</file>