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8" r:id="rId3"/>
    <p:sldId id="259" r:id="rId4"/>
    <p:sldId id="269" r:id="rId5"/>
    <p:sldId id="261" r:id="rId6"/>
    <p:sldId id="270" r:id="rId7"/>
    <p:sldId id="263" r:id="rId8"/>
    <p:sldId id="271" r:id="rId9"/>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3EDB44-EA10-FB4B-BA12-B6AB3BA0F136}" v="15" dt="2024-09-17T17:07:27.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6190"/>
  </p:normalViewPr>
  <p:slideViewPr>
    <p:cSldViewPr snapToGrid="0" snapToObjects="1">
      <p:cViewPr varScale="1">
        <p:scale>
          <a:sx n="123" d="100"/>
          <a:sy n="123" d="100"/>
        </p:scale>
        <p:origin x="18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17"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ABA7C6F-193D-1F48-BDD8-1CE57512A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5450"/>
            <a:ext cx="8318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058D1B9-79B2-A84B-B028-4EEA2104A267}"/>
              </a:ext>
            </a:extLst>
          </p:cNvPr>
          <p:cNvSpPr txBox="1"/>
          <p:nvPr userDrawn="1"/>
        </p:nvSpPr>
        <p:spPr>
          <a:xfrm>
            <a:off x="588666" y="3085328"/>
            <a:ext cx="738664" cy="2799004"/>
          </a:xfrm>
          <a:prstGeom prst="rect">
            <a:avLst/>
          </a:prstGeom>
          <a:noFill/>
        </p:spPr>
        <p:txBody>
          <a:bodyPr vert="vert270">
            <a:spAutoFit/>
          </a:bodyPr>
          <a:lstStyle/>
          <a:p>
            <a:pPr algn="r" eaLnBrk="1" fontAlgn="auto" hangingPunct="1">
              <a:spcBef>
                <a:spcPts val="0"/>
              </a:spcBef>
              <a:spcAft>
                <a:spcPts val="0"/>
              </a:spcAft>
              <a:defRPr/>
            </a:pPr>
            <a:r>
              <a:rPr lang="en-US" sz="3600" b="1" dirty="0">
                <a:solidFill>
                  <a:srgbClr val="00442A"/>
                </a:solidFill>
                <a:latin typeface="Arial"/>
                <a:cs typeface="Arial"/>
              </a:rPr>
              <a:t>Prayer Vine </a:t>
            </a:r>
            <a:endParaRPr lang="en-US" sz="3600" dirty="0">
              <a:solidFill>
                <a:srgbClr val="00442A"/>
              </a:solidFill>
              <a:latin typeface="+mn-lt"/>
            </a:endParaRPr>
          </a:p>
        </p:txBody>
      </p:sp>
      <p:pic>
        <p:nvPicPr>
          <p:cNvPr id="6" name="Picture 4">
            <a:extLst>
              <a:ext uri="{FF2B5EF4-FFF2-40B4-BE49-F238E27FC236}">
                <a16:creationId xmlns:a16="http://schemas.microsoft.com/office/drawing/2014/main" id="{3FF20226-4908-D547-9938-6D71224327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13138" y="5459413"/>
            <a:ext cx="5351462"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2DF8EA8-C54A-E045-9103-153638F25419}"/>
              </a:ext>
            </a:extLst>
          </p:cNvPr>
          <p:cNvSpPr>
            <a:spLocks noChangeArrowheads="1"/>
          </p:cNvSpPr>
          <p:nvPr userDrawn="1"/>
        </p:nvSpPr>
        <p:spPr bwMode="auto">
          <a:xfrm>
            <a:off x="1617663" y="377825"/>
            <a:ext cx="4572000" cy="11080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en-US" b="1">
                <a:solidFill>
                  <a:schemeClr val="bg1"/>
                </a:solidFill>
                <a:latin typeface="Arial" panose="020B0604020202020204" pitchFamily="34" charset="0"/>
                <a:ea typeface="ＭＳ Ｐゴシック" panose="020B0600070205080204" pitchFamily="34" charset="-128"/>
              </a:rPr>
              <a:t>Mennonite Mission Network</a:t>
            </a:r>
            <a:br>
              <a:rPr lang="en-US" altLang="en-US" b="1">
                <a:latin typeface="Arial" panose="020B0604020202020204" pitchFamily="34" charset="0"/>
                <a:ea typeface="ＭＳ Ｐゴシック" panose="020B0600070205080204" pitchFamily="34" charset="-128"/>
              </a:rPr>
            </a:br>
            <a:r>
              <a:rPr lang="en-US" altLang="en-US" sz="4800" b="1">
                <a:solidFill>
                  <a:srgbClr val="00A261"/>
                </a:solidFill>
                <a:latin typeface="Arial" panose="020B0604020202020204" pitchFamily="34" charset="0"/>
                <a:ea typeface="ＭＳ Ｐゴシック" panose="020B0600070205080204" pitchFamily="34" charset="-128"/>
              </a:rPr>
              <a:t>Pray with us</a:t>
            </a:r>
            <a:endParaRPr lang="en-US" altLang="en-US"/>
          </a:p>
        </p:txBody>
      </p:sp>
      <p:sp>
        <p:nvSpPr>
          <p:cNvPr id="3" name="Subtitle 2"/>
          <p:cNvSpPr>
            <a:spLocks noGrp="1"/>
          </p:cNvSpPr>
          <p:nvPr>
            <p:ph type="subTitle" idx="1"/>
          </p:nvPr>
        </p:nvSpPr>
        <p:spPr>
          <a:xfrm>
            <a:off x="1719470" y="1789044"/>
            <a:ext cx="6947452" cy="3339548"/>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2577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B6117D-07B2-0E47-800E-15A0B17F66E0}"/>
              </a:ext>
            </a:extLst>
          </p:cNvPr>
          <p:cNvSpPr>
            <a:spLocks noGrp="1"/>
          </p:cNvSpPr>
          <p:nvPr>
            <p:ph type="dt" sz="half" idx="10"/>
          </p:nvPr>
        </p:nvSpPr>
        <p:spPr/>
        <p:txBody>
          <a:bodyPr/>
          <a:lstStyle>
            <a:lvl1pPr>
              <a:defRPr/>
            </a:lvl1pPr>
          </a:lstStyle>
          <a:p>
            <a:pPr>
              <a:defRPr/>
            </a:pPr>
            <a:fld id="{FDD65C16-4DAB-FC4B-96D6-BB3383421816}" type="datetimeFigureOut">
              <a:rPr lang="en-US"/>
              <a:pPr>
                <a:defRPr/>
              </a:pPr>
              <a:t>9/17/24</a:t>
            </a:fld>
            <a:endParaRPr lang="en-US"/>
          </a:p>
        </p:txBody>
      </p:sp>
      <p:sp>
        <p:nvSpPr>
          <p:cNvPr id="5" name="Footer Placeholder 4">
            <a:extLst>
              <a:ext uri="{FF2B5EF4-FFF2-40B4-BE49-F238E27FC236}">
                <a16:creationId xmlns:a16="http://schemas.microsoft.com/office/drawing/2014/main" id="{7925493E-B24E-C949-85AD-E27D4841C1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2108AE-0164-7647-86DD-04CED083B765}"/>
              </a:ext>
            </a:extLst>
          </p:cNvPr>
          <p:cNvSpPr>
            <a:spLocks noGrp="1"/>
          </p:cNvSpPr>
          <p:nvPr>
            <p:ph type="sldNum" sz="quarter" idx="12"/>
          </p:nvPr>
        </p:nvSpPr>
        <p:spPr/>
        <p:txBody>
          <a:bodyPr/>
          <a:lstStyle>
            <a:lvl1pPr>
              <a:defRPr/>
            </a:lvl1pPr>
          </a:lstStyle>
          <a:p>
            <a:pPr>
              <a:defRPr/>
            </a:pPr>
            <a:fld id="{0CCD9978-735F-9E4D-8564-A12FFCFD2CF3}" type="slidenum">
              <a:rPr lang="en-US" altLang="en-US"/>
              <a:pPr>
                <a:defRPr/>
              </a:pPr>
              <a:t>‹#›</a:t>
            </a:fld>
            <a:endParaRPr lang="en-US" altLang="en-US"/>
          </a:p>
        </p:txBody>
      </p:sp>
    </p:spTree>
    <p:extLst>
      <p:ext uri="{BB962C8B-B14F-4D97-AF65-F5344CB8AC3E}">
        <p14:creationId xmlns:p14="http://schemas.microsoft.com/office/powerpoint/2010/main" val="249897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2F489DA-0598-D14B-BAA5-0909DA7C1CDE}"/>
              </a:ext>
            </a:extLst>
          </p:cNvPr>
          <p:cNvSpPr>
            <a:spLocks noGrp="1"/>
          </p:cNvSpPr>
          <p:nvPr>
            <p:ph type="dt" sz="half" idx="10"/>
          </p:nvPr>
        </p:nvSpPr>
        <p:spPr/>
        <p:txBody>
          <a:bodyPr/>
          <a:lstStyle>
            <a:lvl1pPr>
              <a:defRPr/>
            </a:lvl1pPr>
          </a:lstStyle>
          <a:p>
            <a:pPr>
              <a:defRPr/>
            </a:pPr>
            <a:fld id="{1FADC951-36C0-484B-AEA9-EBBD3647A58B}" type="datetimeFigureOut">
              <a:rPr lang="en-US"/>
              <a:pPr>
                <a:defRPr/>
              </a:pPr>
              <a:t>9/17/24</a:t>
            </a:fld>
            <a:endParaRPr lang="en-US"/>
          </a:p>
        </p:txBody>
      </p:sp>
      <p:sp>
        <p:nvSpPr>
          <p:cNvPr id="5" name="Footer Placeholder 4">
            <a:extLst>
              <a:ext uri="{FF2B5EF4-FFF2-40B4-BE49-F238E27FC236}">
                <a16:creationId xmlns:a16="http://schemas.microsoft.com/office/drawing/2014/main" id="{A55A2E57-436B-3D4B-9EF6-5324D12974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921587-38E0-9945-9B57-06F629BFE252}"/>
              </a:ext>
            </a:extLst>
          </p:cNvPr>
          <p:cNvSpPr>
            <a:spLocks noGrp="1"/>
          </p:cNvSpPr>
          <p:nvPr>
            <p:ph type="sldNum" sz="quarter" idx="12"/>
          </p:nvPr>
        </p:nvSpPr>
        <p:spPr/>
        <p:txBody>
          <a:bodyPr/>
          <a:lstStyle>
            <a:lvl1pPr>
              <a:defRPr/>
            </a:lvl1pPr>
          </a:lstStyle>
          <a:p>
            <a:pPr>
              <a:defRPr/>
            </a:pPr>
            <a:fld id="{482313DC-DC6F-DC49-A31A-7F8B24C7DB09}" type="slidenum">
              <a:rPr lang="en-US" altLang="en-US"/>
              <a:pPr>
                <a:defRPr/>
              </a:pPr>
              <a:t>‹#›</a:t>
            </a:fld>
            <a:endParaRPr lang="en-US" altLang="en-US"/>
          </a:p>
        </p:txBody>
      </p:sp>
    </p:spTree>
    <p:extLst>
      <p:ext uri="{BB962C8B-B14F-4D97-AF65-F5344CB8AC3E}">
        <p14:creationId xmlns:p14="http://schemas.microsoft.com/office/powerpoint/2010/main" val="272678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4778454-8D3B-7345-9605-C94AC9911CE5}"/>
              </a:ext>
            </a:extLst>
          </p:cNvPr>
          <p:cNvSpPr>
            <a:spLocks noGrp="1"/>
          </p:cNvSpPr>
          <p:nvPr>
            <p:ph type="dt" sz="half" idx="10"/>
          </p:nvPr>
        </p:nvSpPr>
        <p:spPr/>
        <p:txBody>
          <a:bodyPr/>
          <a:lstStyle>
            <a:lvl1pPr>
              <a:defRPr/>
            </a:lvl1pPr>
          </a:lstStyle>
          <a:p>
            <a:pPr>
              <a:defRPr/>
            </a:pPr>
            <a:fld id="{AE714A81-2D66-4640-83B7-ECA7DD18140E}" type="datetimeFigureOut">
              <a:rPr lang="en-US"/>
              <a:pPr>
                <a:defRPr/>
              </a:pPr>
              <a:t>9/17/24</a:t>
            </a:fld>
            <a:endParaRPr lang="en-US"/>
          </a:p>
        </p:txBody>
      </p:sp>
      <p:sp>
        <p:nvSpPr>
          <p:cNvPr id="5" name="Footer Placeholder 4">
            <a:extLst>
              <a:ext uri="{FF2B5EF4-FFF2-40B4-BE49-F238E27FC236}">
                <a16:creationId xmlns:a16="http://schemas.microsoft.com/office/drawing/2014/main" id="{4C8DC196-BBAE-D644-A99A-DF82C42BE1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2081F6-F1D7-8F4E-91C9-327EAB3BD8E6}"/>
              </a:ext>
            </a:extLst>
          </p:cNvPr>
          <p:cNvSpPr>
            <a:spLocks noGrp="1"/>
          </p:cNvSpPr>
          <p:nvPr>
            <p:ph type="sldNum" sz="quarter" idx="12"/>
          </p:nvPr>
        </p:nvSpPr>
        <p:spPr/>
        <p:txBody>
          <a:bodyPr/>
          <a:lstStyle>
            <a:lvl1pPr>
              <a:defRPr/>
            </a:lvl1pPr>
          </a:lstStyle>
          <a:p>
            <a:pPr>
              <a:defRPr/>
            </a:pPr>
            <a:fld id="{D2443280-3222-564F-A246-0D7A711649C4}" type="slidenum">
              <a:rPr lang="en-US" altLang="en-US"/>
              <a:pPr>
                <a:defRPr/>
              </a:pPr>
              <a:t>‹#›</a:t>
            </a:fld>
            <a:endParaRPr lang="en-US" altLang="en-US"/>
          </a:p>
        </p:txBody>
      </p:sp>
    </p:spTree>
    <p:extLst>
      <p:ext uri="{BB962C8B-B14F-4D97-AF65-F5344CB8AC3E}">
        <p14:creationId xmlns:p14="http://schemas.microsoft.com/office/powerpoint/2010/main" val="81439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311F8E-5161-554A-A46B-8BCF7A7F9521}"/>
              </a:ext>
            </a:extLst>
          </p:cNvPr>
          <p:cNvSpPr>
            <a:spLocks noGrp="1"/>
          </p:cNvSpPr>
          <p:nvPr>
            <p:ph type="dt" sz="half" idx="10"/>
          </p:nvPr>
        </p:nvSpPr>
        <p:spPr/>
        <p:txBody>
          <a:bodyPr/>
          <a:lstStyle>
            <a:lvl1pPr>
              <a:defRPr/>
            </a:lvl1pPr>
          </a:lstStyle>
          <a:p>
            <a:pPr>
              <a:defRPr/>
            </a:pPr>
            <a:fld id="{BE3694B9-2818-9A4B-8E7B-3B6A3AEE70E0}" type="datetimeFigureOut">
              <a:rPr lang="en-US"/>
              <a:pPr>
                <a:defRPr/>
              </a:pPr>
              <a:t>9/17/24</a:t>
            </a:fld>
            <a:endParaRPr lang="en-US"/>
          </a:p>
        </p:txBody>
      </p:sp>
      <p:sp>
        <p:nvSpPr>
          <p:cNvPr id="5" name="Footer Placeholder 4">
            <a:extLst>
              <a:ext uri="{FF2B5EF4-FFF2-40B4-BE49-F238E27FC236}">
                <a16:creationId xmlns:a16="http://schemas.microsoft.com/office/drawing/2014/main" id="{1AFCE9AB-6084-6841-A462-29E41694EB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178D3-74E0-8142-AE13-A22BDB86168F}"/>
              </a:ext>
            </a:extLst>
          </p:cNvPr>
          <p:cNvSpPr>
            <a:spLocks noGrp="1"/>
          </p:cNvSpPr>
          <p:nvPr>
            <p:ph type="sldNum" sz="quarter" idx="12"/>
          </p:nvPr>
        </p:nvSpPr>
        <p:spPr/>
        <p:txBody>
          <a:bodyPr/>
          <a:lstStyle>
            <a:lvl1pPr>
              <a:defRPr/>
            </a:lvl1pPr>
          </a:lstStyle>
          <a:p>
            <a:pPr>
              <a:defRPr/>
            </a:pPr>
            <a:fld id="{B5BFE615-F8DE-A947-8832-D86E0427F1EC}" type="slidenum">
              <a:rPr lang="en-US" altLang="en-US"/>
              <a:pPr>
                <a:defRPr/>
              </a:pPr>
              <a:t>‹#›</a:t>
            </a:fld>
            <a:endParaRPr lang="en-US" altLang="en-US"/>
          </a:p>
        </p:txBody>
      </p:sp>
    </p:spTree>
    <p:extLst>
      <p:ext uri="{BB962C8B-B14F-4D97-AF65-F5344CB8AC3E}">
        <p14:creationId xmlns:p14="http://schemas.microsoft.com/office/powerpoint/2010/main" val="392816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921BBE3-F5CC-114F-827F-A491DFB65FEE}"/>
              </a:ext>
            </a:extLst>
          </p:cNvPr>
          <p:cNvSpPr>
            <a:spLocks noGrp="1"/>
          </p:cNvSpPr>
          <p:nvPr>
            <p:ph type="dt" sz="half" idx="10"/>
          </p:nvPr>
        </p:nvSpPr>
        <p:spPr/>
        <p:txBody>
          <a:bodyPr/>
          <a:lstStyle>
            <a:lvl1pPr>
              <a:defRPr/>
            </a:lvl1pPr>
          </a:lstStyle>
          <a:p>
            <a:pPr>
              <a:defRPr/>
            </a:pPr>
            <a:fld id="{597F861D-5BFA-2246-B861-57C426A55B7E}" type="datetimeFigureOut">
              <a:rPr lang="en-US"/>
              <a:pPr>
                <a:defRPr/>
              </a:pPr>
              <a:t>9/17/24</a:t>
            </a:fld>
            <a:endParaRPr lang="en-US"/>
          </a:p>
        </p:txBody>
      </p:sp>
      <p:sp>
        <p:nvSpPr>
          <p:cNvPr id="6" name="Footer Placeholder 4">
            <a:extLst>
              <a:ext uri="{FF2B5EF4-FFF2-40B4-BE49-F238E27FC236}">
                <a16:creationId xmlns:a16="http://schemas.microsoft.com/office/drawing/2014/main" id="{83D58B6E-EB18-D14A-8BD3-832D4A206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06109E-7812-B841-BDEA-683B571AF119}"/>
              </a:ext>
            </a:extLst>
          </p:cNvPr>
          <p:cNvSpPr>
            <a:spLocks noGrp="1"/>
          </p:cNvSpPr>
          <p:nvPr>
            <p:ph type="sldNum" sz="quarter" idx="12"/>
          </p:nvPr>
        </p:nvSpPr>
        <p:spPr/>
        <p:txBody>
          <a:bodyPr/>
          <a:lstStyle>
            <a:lvl1pPr>
              <a:defRPr/>
            </a:lvl1pPr>
          </a:lstStyle>
          <a:p>
            <a:pPr>
              <a:defRPr/>
            </a:pPr>
            <a:fld id="{0156C981-E5AA-5B45-8242-FD5466C3FB13}" type="slidenum">
              <a:rPr lang="en-US" altLang="en-US"/>
              <a:pPr>
                <a:defRPr/>
              </a:pPr>
              <a:t>‹#›</a:t>
            </a:fld>
            <a:endParaRPr lang="en-US" altLang="en-US"/>
          </a:p>
        </p:txBody>
      </p:sp>
    </p:spTree>
    <p:extLst>
      <p:ext uri="{BB962C8B-B14F-4D97-AF65-F5344CB8AC3E}">
        <p14:creationId xmlns:p14="http://schemas.microsoft.com/office/powerpoint/2010/main" val="427877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06F97C3-3D9F-6D47-A08B-447DDEF8D5AB}"/>
              </a:ext>
            </a:extLst>
          </p:cNvPr>
          <p:cNvSpPr>
            <a:spLocks noGrp="1"/>
          </p:cNvSpPr>
          <p:nvPr>
            <p:ph type="dt" sz="half" idx="10"/>
          </p:nvPr>
        </p:nvSpPr>
        <p:spPr/>
        <p:txBody>
          <a:bodyPr/>
          <a:lstStyle>
            <a:lvl1pPr>
              <a:defRPr/>
            </a:lvl1pPr>
          </a:lstStyle>
          <a:p>
            <a:pPr>
              <a:defRPr/>
            </a:pPr>
            <a:fld id="{BD57449E-A7B4-6C41-A92B-8DC8587A018D}" type="datetimeFigureOut">
              <a:rPr lang="en-US"/>
              <a:pPr>
                <a:defRPr/>
              </a:pPr>
              <a:t>9/17/24</a:t>
            </a:fld>
            <a:endParaRPr lang="en-US"/>
          </a:p>
        </p:txBody>
      </p:sp>
      <p:sp>
        <p:nvSpPr>
          <p:cNvPr id="8" name="Footer Placeholder 4">
            <a:extLst>
              <a:ext uri="{FF2B5EF4-FFF2-40B4-BE49-F238E27FC236}">
                <a16:creationId xmlns:a16="http://schemas.microsoft.com/office/drawing/2014/main" id="{BF68BF59-C60A-B748-909B-1578F71D107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917404D-C2E1-A844-B4A3-899A2EF8AAEC}"/>
              </a:ext>
            </a:extLst>
          </p:cNvPr>
          <p:cNvSpPr>
            <a:spLocks noGrp="1"/>
          </p:cNvSpPr>
          <p:nvPr>
            <p:ph type="sldNum" sz="quarter" idx="12"/>
          </p:nvPr>
        </p:nvSpPr>
        <p:spPr/>
        <p:txBody>
          <a:bodyPr/>
          <a:lstStyle>
            <a:lvl1pPr>
              <a:defRPr/>
            </a:lvl1pPr>
          </a:lstStyle>
          <a:p>
            <a:pPr>
              <a:defRPr/>
            </a:pPr>
            <a:fld id="{BD5D365D-11A3-7644-9B3F-7A8ED0FB11D2}" type="slidenum">
              <a:rPr lang="en-US" altLang="en-US"/>
              <a:pPr>
                <a:defRPr/>
              </a:pPr>
              <a:t>‹#›</a:t>
            </a:fld>
            <a:endParaRPr lang="en-US" altLang="en-US"/>
          </a:p>
        </p:txBody>
      </p:sp>
    </p:spTree>
    <p:extLst>
      <p:ext uri="{BB962C8B-B14F-4D97-AF65-F5344CB8AC3E}">
        <p14:creationId xmlns:p14="http://schemas.microsoft.com/office/powerpoint/2010/main" val="236724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A3DE3CE-0AB9-CF4F-BEE5-B51F896CB3A3}"/>
              </a:ext>
            </a:extLst>
          </p:cNvPr>
          <p:cNvSpPr>
            <a:spLocks noGrp="1"/>
          </p:cNvSpPr>
          <p:nvPr>
            <p:ph type="dt" sz="half" idx="10"/>
          </p:nvPr>
        </p:nvSpPr>
        <p:spPr/>
        <p:txBody>
          <a:bodyPr/>
          <a:lstStyle>
            <a:lvl1pPr>
              <a:defRPr/>
            </a:lvl1pPr>
          </a:lstStyle>
          <a:p>
            <a:pPr>
              <a:defRPr/>
            </a:pPr>
            <a:fld id="{EA855697-F1E0-594B-AE0C-E51527D448E4}" type="datetimeFigureOut">
              <a:rPr lang="en-US"/>
              <a:pPr>
                <a:defRPr/>
              </a:pPr>
              <a:t>9/17/24</a:t>
            </a:fld>
            <a:endParaRPr lang="en-US"/>
          </a:p>
        </p:txBody>
      </p:sp>
      <p:sp>
        <p:nvSpPr>
          <p:cNvPr id="4" name="Footer Placeholder 4">
            <a:extLst>
              <a:ext uri="{FF2B5EF4-FFF2-40B4-BE49-F238E27FC236}">
                <a16:creationId xmlns:a16="http://schemas.microsoft.com/office/drawing/2014/main" id="{A74F9569-A72C-894B-8251-2264DEE60CD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9BDCF1-AE75-3D4B-A10D-ECCFD08DF8C5}"/>
              </a:ext>
            </a:extLst>
          </p:cNvPr>
          <p:cNvSpPr>
            <a:spLocks noGrp="1"/>
          </p:cNvSpPr>
          <p:nvPr>
            <p:ph type="sldNum" sz="quarter" idx="12"/>
          </p:nvPr>
        </p:nvSpPr>
        <p:spPr/>
        <p:txBody>
          <a:bodyPr/>
          <a:lstStyle>
            <a:lvl1pPr>
              <a:defRPr/>
            </a:lvl1pPr>
          </a:lstStyle>
          <a:p>
            <a:pPr>
              <a:defRPr/>
            </a:pPr>
            <a:fld id="{B6FD9936-35D7-6742-A846-D24CE7765D20}" type="slidenum">
              <a:rPr lang="en-US" altLang="en-US"/>
              <a:pPr>
                <a:defRPr/>
              </a:pPr>
              <a:t>‹#›</a:t>
            </a:fld>
            <a:endParaRPr lang="en-US" altLang="en-US"/>
          </a:p>
        </p:txBody>
      </p:sp>
    </p:spTree>
    <p:extLst>
      <p:ext uri="{BB962C8B-B14F-4D97-AF65-F5344CB8AC3E}">
        <p14:creationId xmlns:p14="http://schemas.microsoft.com/office/powerpoint/2010/main" val="279454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348115-E40A-6C41-90DC-9DD591635FEB}"/>
              </a:ext>
            </a:extLst>
          </p:cNvPr>
          <p:cNvSpPr>
            <a:spLocks noGrp="1"/>
          </p:cNvSpPr>
          <p:nvPr>
            <p:ph type="dt" sz="half" idx="10"/>
          </p:nvPr>
        </p:nvSpPr>
        <p:spPr/>
        <p:txBody>
          <a:bodyPr/>
          <a:lstStyle>
            <a:lvl1pPr>
              <a:defRPr/>
            </a:lvl1pPr>
          </a:lstStyle>
          <a:p>
            <a:pPr>
              <a:defRPr/>
            </a:pPr>
            <a:fld id="{64B204E4-E931-934B-8D4A-B6B5E3B60D59}" type="datetimeFigureOut">
              <a:rPr lang="en-US"/>
              <a:pPr>
                <a:defRPr/>
              </a:pPr>
              <a:t>9/17/24</a:t>
            </a:fld>
            <a:endParaRPr lang="en-US"/>
          </a:p>
        </p:txBody>
      </p:sp>
      <p:sp>
        <p:nvSpPr>
          <p:cNvPr id="3" name="Footer Placeholder 4">
            <a:extLst>
              <a:ext uri="{FF2B5EF4-FFF2-40B4-BE49-F238E27FC236}">
                <a16:creationId xmlns:a16="http://schemas.microsoft.com/office/drawing/2014/main" id="{21C988A0-86B5-8D4B-B731-AAA98CF532F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1C067AF-A285-F447-95A9-BAC747478F27}"/>
              </a:ext>
            </a:extLst>
          </p:cNvPr>
          <p:cNvSpPr>
            <a:spLocks noGrp="1"/>
          </p:cNvSpPr>
          <p:nvPr>
            <p:ph type="sldNum" sz="quarter" idx="12"/>
          </p:nvPr>
        </p:nvSpPr>
        <p:spPr/>
        <p:txBody>
          <a:bodyPr/>
          <a:lstStyle>
            <a:lvl1pPr>
              <a:defRPr/>
            </a:lvl1pPr>
          </a:lstStyle>
          <a:p>
            <a:pPr>
              <a:defRPr/>
            </a:pPr>
            <a:fld id="{EE446420-BED9-4B4A-B7C4-40687F9AAC04}" type="slidenum">
              <a:rPr lang="en-US" altLang="en-US"/>
              <a:pPr>
                <a:defRPr/>
              </a:pPr>
              <a:t>‹#›</a:t>
            </a:fld>
            <a:endParaRPr lang="en-US" altLang="en-US"/>
          </a:p>
        </p:txBody>
      </p:sp>
    </p:spTree>
    <p:extLst>
      <p:ext uri="{BB962C8B-B14F-4D97-AF65-F5344CB8AC3E}">
        <p14:creationId xmlns:p14="http://schemas.microsoft.com/office/powerpoint/2010/main" val="245981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A991296-5919-BE4E-87C4-4250CE5D4290}"/>
              </a:ext>
            </a:extLst>
          </p:cNvPr>
          <p:cNvSpPr>
            <a:spLocks noGrp="1"/>
          </p:cNvSpPr>
          <p:nvPr>
            <p:ph type="dt" sz="half" idx="10"/>
          </p:nvPr>
        </p:nvSpPr>
        <p:spPr/>
        <p:txBody>
          <a:bodyPr/>
          <a:lstStyle>
            <a:lvl1pPr>
              <a:defRPr/>
            </a:lvl1pPr>
          </a:lstStyle>
          <a:p>
            <a:pPr>
              <a:defRPr/>
            </a:pPr>
            <a:fld id="{CF7E32A6-86D6-424F-A789-4BC8AE5A8000}" type="datetimeFigureOut">
              <a:rPr lang="en-US"/>
              <a:pPr>
                <a:defRPr/>
              </a:pPr>
              <a:t>9/17/24</a:t>
            </a:fld>
            <a:endParaRPr lang="en-US"/>
          </a:p>
        </p:txBody>
      </p:sp>
      <p:sp>
        <p:nvSpPr>
          <p:cNvPr id="6" name="Footer Placeholder 4">
            <a:extLst>
              <a:ext uri="{FF2B5EF4-FFF2-40B4-BE49-F238E27FC236}">
                <a16:creationId xmlns:a16="http://schemas.microsoft.com/office/drawing/2014/main" id="{D392CB3D-5F76-DE4D-AB05-5E40BC552F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8C59B2-4407-5242-A6A9-EF2F09F3CB07}"/>
              </a:ext>
            </a:extLst>
          </p:cNvPr>
          <p:cNvSpPr>
            <a:spLocks noGrp="1"/>
          </p:cNvSpPr>
          <p:nvPr>
            <p:ph type="sldNum" sz="quarter" idx="12"/>
          </p:nvPr>
        </p:nvSpPr>
        <p:spPr/>
        <p:txBody>
          <a:bodyPr/>
          <a:lstStyle>
            <a:lvl1pPr>
              <a:defRPr/>
            </a:lvl1pPr>
          </a:lstStyle>
          <a:p>
            <a:pPr>
              <a:defRPr/>
            </a:pPr>
            <a:fld id="{E9B54EA0-EB50-6741-8407-828E157592B2}" type="slidenum">
              <a:rPr lang="en-US" altLang="en-US"/>
              <a:pPr>
                <a:defRPr/>
              </a:pPr>
              <a:t>‹#›</a:t>
            </a:fld>
            <a:endParaRPr lang="en-US" altLang="en-US"/>
          </a:p>
        </p:txBody>
      </p:sp>
    </p:spTree>
    <p:extLst>
      <p:ext uri="{BB962C8B-B14F-4D97-AF65-F5344CB8AC3E}">
        <p14:creationId xmlns:p14="http://schemas.microsoft.com/office/powerpoint/2010/main" val="225811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2581E9-4396-5A47-86B6-15210340DF8C}"/>
              </a:ext>
            </a:extLst>
          </p:cNvPr>
          <p:cNvSpPr>
            <a:spLocks noGrp="1"/>
          </p:cNvSpPr>
          <p:nvPr>
            <p:ph type="dt" sz="half" idx="10"/>
          </p:nvPr>
        </p:nvSpPr>
        <p:spPr/>
        <p:txBody>
          <a:bodyPr/>
          <a:lstStyle>
            <a:lvl1pPr>
              <a:defRPr/>
            </a:lvl1pPr>
          </a:lstStyle>
          <a:p>
            <a:pPr>
              <a:defRPr/>
            </a:pPr>
            <a:fld id="{081C7805-8394-C542-B1D1-4301FC49E2A7}" type="datetimeFigureOut">
              <a:rPr lang="en-US"/>
              <a:pPr>
                <a:defRPr/>
              </a:pPr>
              <a:t>9/17/24</a:t>
            </a:fld>
            <a:endParaRPr lang="en-US"/>
          </a:p>
        </p:txBody>
      </p:sp>
      <p:sp>
        <p:nvSpPr>
          <p:cNvPr id="6" name="Footer Placeholder 4">
            <a:extLst>
              <a:ext uri="{FF2B5EF4-FFF2-40B4-BE49-F238E27FC236}">
                <a16:creationId xmlns:a16="http://schemas.microsoft.com/office/drawing/2014/main" id="{23B8B894-AE00-D348-A0C0-02EB2AE1DA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E660FF-D53F-0E40-B8C4-527FF72850C6}"/>
              </a:ext>
            </a:extLst>
          </p:cNvPr>
          <p:cNvSpPr>
            <a:spLocks noGrp="1"/>
          </p:cNvSpPr>
          <p:nvPr>
            <p:ph type="sldNum" sz="quarter" idx="12"/>
          </p:nvPr>
        </p:nvSpPr>
        <p:spPr/>
        <p:txBody>
          <a:bodyPr/>
          <a:lstStyle>
            <a:lvl1pPr>
              <a:defRPr/>
            </a:lvl1pPr>
          </a:lstStyle>
          <a:p>
            <a:pPr>
              <a:defRPr/>
            </a:pPr>
            <a:fld id="{910D4250-0296-DC4A-8CAE-FA8B6D3EC71E}" type="slidenum">
              <a:rPr lang="en-US" altLang="en-US"/>
              <a:pPr>
                <a:defRPr/>
              </a:pPr>
              <a:t>‹#›</a:t>
            </a:fld>
            <a:endParaRPr lang="en-US" altLang="en-US"/>
          </a:p>
        </p:txBody>
      </p:sp>
    </p:spTree>
    <p:extLst>
      <p:ext uri="{BB962C8B-B14F-4D97-AF65-F5344CB8AC3E}">
        <p14:creationId xmlns:p14="http://schemas.microsoft.com/office/powerpoint/2010/main" val="231812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BE8DDF-DFA6-2A49-A93B-67A3AF474BE2}"/>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4E42FF-9365-8345-99EC-74C9E46C6B3E}"/>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BF884B-7F8B-5141-988F-10721E957DB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467D79C-F8AC-6A4C-BD93-CC356B7F8BC8}" type="datetimeFigureOut">
              <a:rPr lang="en-US"/>
              <a:pPr>
                <a:defRPr/>
              </a:pPr>
              <a:t>9/17/24</a:t>
            </a:fld>
            <a:endParaRPr lang="en-US"/>
          </a:p>
        </p:txBody>
      </p:sp>
      <p:sp>
        <p:nvSpPr>
          <p:cNvPr id="5" name="Footer Placeholder 4">
            <a:extLst>
              <a:ext uri="{FF2B5EF4-FFF2-40B4-BE49-F238E27FC236}">
                <a16:creationId xmlns:a16="http://schemas.microsoft.com/office/drawing/2014/main" id="{A65F0B78-F213-5148-8F8C-D1F218B60A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5815B6C-B14B-6C41-B58A-2540A0CAAF0F}"/>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D71F3A8-3A7C-8945-8668-E1DE6F16A3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ubtitle 2">
            <a:extLst>
              <a:ext uri="{FF2B5EF4-FFF2-40B4-BE49-F238E27FC236}">
                <a16:creationId xmlns:a16="http://schemas.microsoft.com/office/drawing/2014/main" id="{279E7ED7-8A2A-164F-95D2-B9B70C4910F3}"/>
              </a:ext>
            </a:extLst>
          </p:cNvPr>
          <p:cNvSpPr>
            <a:spLocks noGrp="1" noChangeArrowheads="1"/>
          </p:cNvSpPr>
          <p:nvPr>
            <p:ph type="subTitle" idx="1"/>
          </p:nvPr>
        </p:nvSpPr>
        <p:spPr>
          <a:xfrm>
            <a:off x="1719263" y="1789113"/>
            <a:ext cx="7135812" cy="3340100"/>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Yesterday, students at the Mennonite Evangelical Theological Center of Asunción (CEMTA), in Paraguay, concluded a two-day spiritual retreat. Pray for the retreatants as they incorporate what they experienced into their daily lives. C. Paul and </a:t>
            </a:r>
            <a:r>
              <a:rPr lang="en-US" dirty="0" err="1">
                <a:effectLst/>
                <a:latin typeface="Arial" panose="020B0604020202020204" pitchFamily="34" charset="0"/>
                <a:ea typeface="Calibri" panose="020F0502020204030204" pitchFamily="34" charset="0"/>
                <a:cs typeface="Arial" panose="020B0604020202020204" pitchFamily="34" charset="0"/>
              </a:rPr>
              <a:t>Hildi</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dirty="0" err="1">
                <a:effectLst/>
                <a:latin typeface="Arial" panose="020B0604020202020204" pitchFamily="34" charset="0"/>
                <a:ea typeface="Calibri" panose="020F0502020204030204" pitchFamily="34" charset="0"/>
                <a:cs typeface="Arial" panose="020B0604020202020204" pitchFamily="34" charset="0"/>
              </a:rPr>
              <a:t>Amstutz</a:t>
            </a:r>
            <a:r>
              <a:rPr lang="en-US" dirty="0">
                <a:effectLst/>
                <a:latin typeface="Arial" panose="020B0604020202020204" pitchFamily="34" charset="0"/>
                <a:ea typeface="Calibri" panose="020F0502020204030204" pitchFamily="34" charset="0"/>
                <a:cs typeface="Arial" panose="020B0604020202020204" pitchFamily="34" charset="0"/>
              </a:rPr>
              <a:t>, of Mennonite Mission Network, have led these annual retreats for 13 years. Praise God that CEMTA sees the value of these retreats and includes them as part of the students’ first year of studies. </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314" name="TextBox 7">
            <a:extLst>
              <a:ext uri="{FF2B5EF4-FFF2-40B4-BE49-F238E27FC236}">
                <a16:creationId xmlns:a16="http://schemas.microsoft.com/office/drawing/2014/main" id="{6F81166C-9E6F-DC4A-885D-5F677CFE2DD0}"/>
              </a:ext>
            </a:extLst>
          </p:cNvPr>
          <p:cNvSpPr txBox="1">
            <a:spLocks noChangeArrowheads="1"/>
          </p:cNvSpPr>
          <p:nvPr/>
        </p:nvSpPr>
        <p:spPr bwMode="auto">
          <a:xfrm>
            <a:off x="1708870" y="5310731"/>
            <a:ext cx="2411412"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October 6, 2024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782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ubtitle 2">
            <a:extLst>
              <a:ext uri="{FF2B5EF4-FFF2-40B4-BE49-F238E27FC236}">
                <a16:creationId xmlns:a16="http://schemas.microsoft.com/office/drawing/2014/main" id="{194C829D-E744-2749-A7F1-3AFE02F6FC55}"/>
              </a:ext>
            </a:extLst>
          </p:cNvPr>
          <p:cNvSpPr>
            <a:spLocks noGrp="1" noChangeArrowheads="1"/>
          </p:cNvSpPr>
          <p:nvPr>
            <p:ph type="subTitle" idx="1"/>
          </p:nvPr>
        </p:nvSpPr>
        <p:spPr>
          <a:xfrm>
            <a:off x="1719263" y="1789113"/>
            <a:ext cx="6946900" cy="3340100"/>
          </a:xfrm>
        </p:spPr>
        <p:txBody>
          <a:bodyPr/>
          <a:lstStyle/>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On Tuesday, participants will embark on Mennonite Mission Network’s first Just Peace Pilgrimage to South Africa. Pray for them as, for the next two-plus weeks, they will immerse themselves in the country’s struggle against apartheid and wrestle with the church’s role in upholding racial segregation in South Africa and the United States.</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362" name="TextBox 7">
            <a:extLst>
              <a:ext uri="{FF2B5EF4-FFF2-40B4-BE49-F238E27FC236}">
                <a16:creationId xmlns:a16="http://schemas.microsoft.com/office/drawing/2014/main" id="{141B1ED1-9581-6E46-A1B5-3F5F9F8E415C}"/>
              </a:ext>
            </a:extLst>
          </p:cNvPr>
          <p:cNvSpPr txBox="1">
            <a:spLocks noChangeArrowheads="1"/>
          </p:cNvSpPr>
          <p:nvPr/>
        </p:nvSpPr>
        <p:spPr bwMode="auto">
          <a:xfrm>
            <a:off x="1719263" y="4661622"/>
            <a:ext cx="2411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October 13, 2024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803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ubtitle 2">
            <a:extLst>
              <a:ext uri="{FF2B5EF4-FFF2-40B4-BE49-F238E27FC236}">
                <a16:creationId xmlns:a16="http://schemas.microsoft.com/office/drawing/2014/main" id="{96A5496D-2A77-8847-A42A-DB0C2A9000D1}"/>
              </a:ext>
            </a:extLst>
          </p:cNvPr>
          <p:cNvSpPr>
            <a:spLocks noGrp="1" noChangeArrowheads="1"/>
          </p:cNvSpPr>
          <p:nvPr>
            <p:ph type="subTitle" idx="1"/>
          </p:nvPr>
        </p:nvSpPr>
        <p:spPr>
          <a:xfrm>
            <a:off x="1719263" y="1789113"/>
            <a:ext cx="6946900" cy="3340100"/>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Praise God for continually carrying Laura </a:t>
            </a:r>
            <a:r>
              <a:rPr lang="en-US" dirty="0" err="1">
                <a:effectLst/>
                <a:latin typeface="Arial" panose="020B0604020202020204" pitchFamily="34" charset="0"/>
                <a:ea typeface="Calibri" panose="020F0502020204030204" pitchFamily="34" charset="0"/>
                <a:cs typeface="Arial" panose="020B0604020202020204" pitchFamily="34" charset="0"/>
              </a:rPr>
              <a:t>Schlabach</a:t>
            </a:r>
            <a:r>
              <a:rPr lang="en-US" dirty="0">
                <a:effectLst/>
                <a:latin typeface="Arial" panose="020B0604020202020204" pitchFamily="34" charset="0"/>
                <a:ea typeface="Calibri" panose="020F0502020204030204" pitchFamily="34" charset="0"/>
                <a:cs typeface="Arial" panose="020B0604020202020204" pitchFamily="34" charset="0"/>
              </a:rPr>
              <a:t>, of Mennonite Mission Network, through challenging situations in Mongolia, while she serves outside of her comfort zone on JCS International’s three-person executive director team — which is looking for a third person. Pray that JCS will find a full-time executive director and that Laura will find time for rest and renewal. </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7410" name="TextBox 7">
            <a:extLst>
              <a:ext uri="{FF2B5EF4-FFF2-40B4-BE49-F238E27FC236}">
                <a16:creationId xmlns:a16="http://schemas.microsoft.com/office/drawing/2014/main" id="{5B4C7CF8-1D46-F243-86BA-A7D4220AAFEB}"/>
              </a:ext>
            </a:extLst>
          </p:cNvPr>
          <p:cNvSpPr txBox="1">
            <a:spLocks noChangeArrowheads="1"/>
          </p:cNvSpPr>
          <p:nvPr/>
        </p:nvSpPr>
        <p:spPr bwMode="auto">
          <a:xfrm>
            <a:off x="1719263" y="4699433"/>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October 20, 2024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69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ubtitle 2">
            <a:extLst>
              <a:ext uri="{FF2B5EF4-FFF2-40B4-BE49-F238E27FC236}">
                <a16:creationId xmlns:a16="http://schemas.microsoft.com/office/drawing/2014/main" id="{B783A5D6-0315-194E-8203-7CA7FD45DF79}"/>
              </a:ext>
            </a:extLst>
          </p:cNvPr>
          <p:cNvSpPr>
            <a:spLocks noGrp="1" noChangeArrowheads="1"/>
          </p:cNvSpPr>
          <p:nvPr>
            <p:ph type="subTitle" idx="1"/>
          </p:nvPr>
        </p:nvSpPr>
        <p:spPr>
          <a:xfrm>
            <a:off x="1719263" y="1789113"/>
            <a:ext cx="6946900" cy="3340100"/>
          </a:xfrm>
        </p:spPr>
        <p:txBody>
          <a:bodyPr/>
          <a:lstStyle/>
          <a:p>
            <a:pPr marL="0" marR="0">
              <a:lnSpc>
                <a:spcPct val="115000"/>
              </a:lnSpc>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Today, Mennonite Mission Network’s Mennonite Voluntary Service participants from Arizona, California and Colorado are concluding their five-day fall retreat in Salt Lake City, Utah. Pray that they may return to their learning and service placements inspired and energized by the renewal they experienced in worshipping together and in sharing their experiences. </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9458" name="TextBox 7">
            <a:extLst>
              <a:ext uri="{FF2B5EF4-FFF2-40B4-BE49-F238E27FC236}">
                <a16:creationId xmlns:a16="http://schemas.microsoft.com/office/drawing/2014/main" id="{B228FFE2-194E-7947-98E2-127618AE3E5B}"/>
              </a:ext>
            </a:extLst>
          </p:cNvPr>
          <p:cNvSpPr txBox="1">
            <a:spLocks noChangeArrowheads="1"/>
          </p:cNvSpPr>
          <p:nvPr/>
        </p:nvSpPr>
        <p:spPr bwMode="auto">
          <a:xfrm>
            <a:off x="1719263" y="5385234"/>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October 27, 2024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3409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2C26F6FEFD084183EE6D322B03B933" ma:contentTypeVersion="28" ma:contentTypeDescription="Create a new document." ma:contentTypeScope="" ma:versionID="b378bd8690d603ad448b03593fa6b39a">
  <xsd:schema xmlns:xsd="http://www.w3.org/2001/XMLSchema" xmlns:xs="http://www.w3.org/2001/XMLSchema" xmlns:p="http://schemas.microsoft.com/office/2006/metadata/properties" xmlns:ns1="http://schemas.microsoft.com/sharepoint/v3" xmlns:ns2="b9bfb0b8-c5d3-4a63-a4b5-d623a15fd0af" xmlns:ns3="8372be1f-da9b-4449-b677-50572fc261f4" xmlns:ns4="82d024f2-119f-4be9-917d-c98be740b2db" xmlns:ns5="http://schemas.microsoft.com/sharepoint.v3" targetNamespace="http://schemas.microsoft.com/office/2006/metadata/properties" ma:root="true" ma:fieldsID="571069ba15be803dfeb7b9285b97e1a5" ns1:_="" ns2:_="" ns3:_="" ns4:_="" ns5:_="">
    <xsd:import namespace="http://schemas.microsoft.com/sharepoint/v3"/>
    <xsd:import namespace="b9bfb0b8-c5d3-4a63-a4b5-d623a15fd0af"/>
    <xsd:import namespace="8372be1f-da9b-4449-b677-50572fc261f4"/>
    <xsd:import namespace="82d024f2-119f-4be9-917d-c98be740b2db"/>
    <xsd:import namespace="http://schemas.microsoft.com/sharepoint.v3"/>
    <xsd:element name="properties">
      <xsd:complexType>
        <xsd:sequence>
          <xsd:element name="documentManagement">
            <xsd:complexType>
              <xsd:all>
                <xsd:element ref="ns2:Collection_x0020_number" minOccurs="0"/>
                <xsd:element ref="ns2:Collection_x0020_title" minOccurs="0"/>
                <xsd:element ref="ns1:Language" minOccurs="0"/>
                <xsd:element ref="ns2:Release_x0020_date" minOccurs="0"/>
                <xsd:element ref="ns3:Calculated_x0020_Release_x0020_Date" minOccurs="0"/>
                <xsd:element ref="ns1:DisplayTemplateJSIconUrl" minOccurs="0"/>
                <xsd:element ref="ns1:PublishingRollupImage" minOccurs="0"/>
                <xsd:element ref="ns2:TaxCatchAll" minOccurs="0"/>
                <xsd:element ref="ns4:deaac52405da4954b26de414e726851e" minOccurs="0"/>
                <xsd:element ref="ns4:j8c20cb32e1f464893eaf9f05d4336c4" minOccurs="0"/>
                <xsd:element ref="ns1:PublishingPageImage" minOccurs="0"/>
                <xsd:element ref="ns5:CategoryDescription" minOccurs="0"/>
                <xsd:element ref="ns4:Workflow_x0020_release_x0020_date" minOccurs="0"/>
                <xsd:element ref="ns4:MonthYearCopi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4" nillable="true" ma:displayName="Language" ma:default="English" ma:format="Dropdown" ma:internalName="Language">
      <xsd:simpleType>
        <xsd:union memberTypes="dms:Text">
          <xsd:simpleType>
            <xsd:restriction base="dms:Choice">
              <xsd:enumeration value="Arabic"/>
              <xsd:enumeration value="Bulgarian"/>
              <xsd:enumeration value="Chinese (Hong Kong S.A.R.)"/>
              <xsd:enumeration value="Chinese (People's Republic of China)"/>
              <xsd:enumeration value="Chinese (Taiwan)"/>
              <xsd:enumeration value="Croatian"/>
              <xsd:enumeration value="Czech"/>
              <xsd:enumeration value="Danish"/>
              <xsd:enumeration value="Dutch"/>
              <xsd:enumeration value="English"/>
              <xsd:enumeration value="Estonian"/>
              <xsd:enumeration value="Finnish"/>
              <xsd:enumeration value="French"/>
              <xsd:enumeration value="German"/>
              <xsd:enumeration value="Greek"/>
              <xsd:enumeration value="Hebrew"/>
              <xsd:enumeration value="Hindi"/>
              <xsd:enumeration value="Hungarian"/>
              <xsd:enumeration value="Indonesian"/>
              <xsd:enumeration value="Italian"/>
              <xsd:enumeration value="Japanese"/>
              <xsd:enumeration value="Korean"/>
              <xsd:enumeration value="Latvian"/>
              <xsd:enumeration value="Lithuanian"/>
              <xsd:enumeration value="Malay"/>
              <xsd:enumeration value="Norwegian"/>
              <xsd:enumeration value="Polish"/>
              <xsd:enumeration value="Portuguese"/>
              <xsd:enumeration value="Portuguese"/>
              <xsd:enumeration value="Romanian"/>
              <xsd:enumeration value="Russian"/>
              <xsd:enumeration value="Serbian"/>
              <xsd:enumeration value="Slovak (Slovakia)"/>
              <xsd:enumeration value="Slovenian (Slovenia)"/>
              <xsd:enumeration value="Spanish"/>
              <xsd:enumeration value="Swedish"/>
              <xsd:enumeration value="Thai"/>
              <xsd:enumeration value="Turkish"/>
              <xsd:enumeration value="Ukrainian"/>
              <xsd:enumeration value="Urdu"/>
              <xsd:enumeration value="Vietnamese"/>
            </xsd:restriction>
          </xsd:simpleType>
        </xsd:union>
      </xsd:simpleType>
    </xsd:element>
    <xsd:element name="DisplayTemplateJSIconUrl" ma:index="7" nillable="true" ma:displayName="Icon" ma:description="Icon to be displayed for this override." ma:format="Image" ma:internalName="DisplayTemplateJSIconUrl">
      <xsd:complexType>
        <xsd:complexContent>
          <xsd:extension base="dms:URL">
            <xsd:sequence>
              <xsd:element name="Url" type="dms:ValidUrl" minOccurs="0" nillable="true"/>
              <xsd:element name="Description" type="xsd:string" nillable="true"/>
            </xsd:sequence>
          </xsd:extension>
        </xsd:complexContent>
      </xsd:complexType>
    </xsd:element>
    <xsd:element name="PublishingRollupImage" ma:index="8" nillable="true" ma:displayName="Rollup Image" ma:description="Rollup Image is a site column created by the Publishing feature. It is used on the Page Content Type as the image for the page shown in content roll-ups such as the Content By Search web part." ma:internalName="PublishingRollupImage">
      <xsd:simpleType>
        <xsd:restriction base="dms:Unknown"/>
      </xsd:simpleType>
    </xsd:element>
    <xsd:element name="PublishingPageImage" ma:index="21" nillable="true" ma:displayName="Page Image" ma:description="Page Image is a site column created by the Publishing feature. It is used on the Article Page Content Type as the primary image of the page." ma:internalName="PublishingPag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9bfb0b8-c5d3-4a63-a4b5-d623a15fd0af" elementFormDefault="qualified">
    <xsd:import namespace="http://schemas.microsoft.com/office/2006/documentManagement/types"/>
    <xsd:import namespace="http://schemas.microsoft.com/office/infopath/2007/PartnerControls"/>
    <xsd:element name="Collection_x0020_number" ma:index="2" nillable="true" ma:displayName="Collection number" ma:internalName="Collection_x0020_number">
      <xsd:simpleType>
        <xsd:restriction base="dms:Number"/>
      </xsd:simpleType>
    </xsd:element>
    <xsd:element name="Collection_x0020_title" ma:index="3" nillable="true" ma:displayName="Collection title" ma:internalName="Collection_x0020_title">
      <xsd:simpleType>
        <xsd:restriction base="dms:Text">
          <xsd:maxLength value="255"/>
        </xsd:restriction>
      </xsd:simpleType>
    </xsd:element>
    <xsd:element name="Release_x0020_date" ma:index="5" nillable="true" ma:displayName="Release date" ma:default="[today]" ma:format="DateOnly" ma:internalName="Release_x0020_date">
      <xsd:simpleType>
        <xsd:restriction base="dms:DateTime"/>
      </xsd:simpleType>
    </xsd:element>
    <xsd:element name="TaxCatchAll" ma:index="11" nillable="true" ma:displayName="Taxonomy Catch All Column" ma:description="" ma:hidden="true" ma:list="{07800e46-e13b-4036-87a2-d4bf47d0a156}" ma:internalName="TaxCatchAll" ma:showField="CatchAllData" ma:web="b9bfb0b8-c5d3-4a63-a4b5-d623a15fd0a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372be1f-da9b-4449-b677-50572fc261f4" elementFormDefault="qualified">
    <xsd:import namespace="http://schemas.microsoft.com/office/2006/documentManagement/types"/>
    <xsd:import namespace="http://schemas.microsoft.com/office/infopath/2007/PartnerControls"/>
    <xsd:element name="Calculated_x0020_Release_x0020_Date" ma:index="6" nillable="true" ma:displayName="Calculated Release Date" ma:internalName="Calculated_x0020_Release_x0020_Dat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2d024f2-119f-4be9-917d-c98be740b2db" elementFormDefault="qualified">
    <xsd:import namespace="http://schemas.microsoft.com/office/2006/documentManagement/types"/>
    <xsd:import namespace="http://schemas.microsoft.com/office/infopath/2007/PartnerControls"/>
    <xsd:element name="deaac52405da4954b26de414e726851e" ma:index="18" nillable="true" ma:taxonomy="true" ma:internalName="deaac52405da4954b26de414e726851e" ma:taxonomyFieldName="Country" ma:displayName="Country" ma:default="" ma:fieldId="{deaac524-05da-4954-b26d-e414e726851e}" ma:sspId="171a4db0-e8ef-48dc-9f2e-9aea74aefd31" ma:termSetId="f1c3ac69-6cd4-4109-8ba8-137477ba8a7d" ma:anchorId="62ebb633-b401-4243-a537-1a85230e4ebf" ma:open="false" ma:isKeyword="false">
      <xsd:complexType>
        <xsd:sequence>
          <xsd:element ref="pc:Terms" minOccurs="0" maxOccurs="1"/>
        </xsd:sequence>
      </xsd:complexType>
    </xsd:element>
    <xsd:element name="j8c20cb32e1f464893eaf9f05d4336c4" ma:index="20" nillable="true" ma:taxonomy="true" ma:internalName="j8c20cb32e1f464893eaf9f05d4336c4" ma:taxonomyFieldName="Resource_x0020_category" ma:displayName="Resource category" ma:default="" ma:fieldId="{38c20cb3-2e1f-4648-93ea-f9f05d4336c4}" ma:sspId="171a4db0-e8ef-48dc-9f2e-9aea74aefd31" ma:termSetId="bb9274b4-45fe-43f1-8b69-3df0b933cdb0" ma:anchorId="00000000-0000-0000-0000-000000000000" ma:open="false" ma:isKeyword="false">
      <xsd:complexType>
        <xsd:sequence>
          <xsd:element ref="pc:Terms" minOccurs="0" maxOccurs="1"/>
        </xsd:sequence>
      </xsd:complexType>
    </xsd:element>
    <xsd:element name="Workflow_x0020_release_x0020_date" ma:index="24" nillable="true" ma:displayName="Workflow release date" ma:internalName="Workflow_x0020_release_x0020_date">
      <xsd:simpleType>
        <xsd:restriction base="dms:Text">
          <xsd:maxLength value="255"/>
        </xsd:restriction>
      </xsd:simpleType>
    </xsd:element>
    <xsd:element name="MonthYearCopied" ma:index="25" nillable="true" ma:displayName="MonthYearCopied" ma:internalName="MonthYearCopie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22" nillable="true" ma:displayName="Description" ma:internalName="CategoryDescript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anguage xmlns="http://schemas.microsoft.com/sharepoint/v3">English</Language>
    <TaxCatchAll xmlns="b9bfb0b8-c5d3-4a63-a4b5-d623a15fd0af">
      <Value>27</Value>
    </TaxCatchAll>
    <PublishingRollupImage xmlns="http://schemas.microsoft.com/sharepoint/v3" xsi:nil="true"/>
    <Collection_x0020_number xmlns="b9bfb0b8-c5d3-4a63-a4b5-d623a15fd0af" xsi:nil="true"/>
    <PublishingPageImage xmlns="http://schemas.microsoft.com/sharepoint/v3" xsi:nil="true"/>
    <MonthYearCopied xmlns="82d024f2-119f-4be9-917d-c98be740b2db" xsi:nil="true"/>
    <Calculated_x0020_Release_x0020_Date xmlns="8372be1f-da9b-4449-b677-50572fc261f4">October 2024</Calculated_x0020_Release_x0020_Date>
    <j8c20cb32e1f464893eaf9f05d4336c4 xmlns="82d024f2-119f-4be9-917d-c98be740b2db">
      <Terms xmlns="http://schemas.microsoft.com/office/infopath/2007/PartnerControls">
        <TermInfo xmlns="http://schemas.microsoft.com/office/infopath/2007/PartnerControls">
          <TermName xmlns="http://schemas.microsoft.com/office/infopath/2007/PartnerControls">Prayer slides</TermName>
          <TermId xmlns="http://schemas.microsoft.com/office/infopath/2007/PartnerControls">98f8e040-0e12-40ca-8b50-e14b82fd92d1</TermId>
        </TermInfo>
      </Terms>
    </j8c20cb32e1f464893eaf9f05d4336c4>
    <CategoryDescription xmlns="http://schemas.microsoft.com/sharepoint.v3" xsi:nil="true"/>
    <deaac52405da4954b26de414e726851e xmlns="82d024f2-119f-4be9-917d-c98be740b2db">
      <Terms xmlns="http://schemas.microsoft.com/office/infopath/2007/PartnerControls"/>
    </deaac52405da4954b26de414e726851e>
    <Workflow_x0020_release_x0020_date xmlns="82d024f2-119f-4be9-917d-c98be740b2db" xsi:nil="true"/>
    <DisplayTemplateJSIconUrl xmlns="http://schemas.microsoft.com/sharepoint/v3">
      <Url xsi:nil="true"/>
      <Description xsi:nil="true"/>
    </DisplayTemplateJSIconUrl>
    <Collection_x0020_title xmlns="b9bfb0b8-c5d3-4a63-a4b5-d623a15fd0af">Prayer Vine</Collection_x0020_title>
    <Release_x0020_date xmlns="b9bfb0b8-c5d3-4a63-a4b5-d623a15fd0af">2024-10-01T04:00:00+00:00</Release_x0020_date>
  </documentManagement>
</p:properties>
</file>

<file path=customXml/itemProps1.xml><?xml version="1.0" encoding="utf-8"?>
<ds:datastoreItem xmlns:ds="http://schemas.openxmlformats.org/officeDocument/2006/customXml" ds:itemID="{66C3996B-5044-447C-B8A0-A36EBF7D2C63}"/>
</file>

<file path=customXml/itemProps2.xml><?xml version="1.0" encoding="utf-8"?>
<ds:datastoreItem xmlns:ds="http://schemas.openxmlformats.org/officeDocument/2006/customXml" ds:itemID="{6AF50BB4-E630-4C6C-90CD-8E0F80E2333D}"/>
</file>

<file path=customXml/itemProps3.xml><?xml version="1.0" encoding="utf-8"?>
<ds:datastoreItem xmlns:ds="http://schemas.openxmlformats.org/officeDocument/2006/customXml" ds:itemID="{1A39AB69-B48B-4422-9A14-990AB0B03E44}"/>
</file>

<file path=docProps/app.xml><?xml version="1.0" encoding="utf-8"?>
<Properties xmlns="http://schemas.openxmlformats.org/officeDocument/2006/extended-properties" xmlns:vt="http://schemas.openxmlformats.org/officeDocument/2006/docPropsVTypes">
  <Template>Office Theme</Template>
  <TotalTime>4019</TotalTime>
  <Words>275</Words>
  <Application>Microsoft Macintosh PowerPoint</Application>
  <PresentationFormat>On-screen Show (4:3)</PresentationFormat>
  <Paragraphs>8</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October 2024</dc:title>
  <dc:creator>Microsoft Office User</dc:creator>
  <cp:lastModifiedBy>Cynthia Friesen Coyle</cp:lastModifiedBy>
  <cp:revision>70</cp:revision>
  <dcterms:created xsi:type="dcterms:W3CDTF">2019-10-21T13:37:06Z</dcterms:created>
  <dcterms:modified xsi:type="dcterms:W3CDTF">2024-09-17T17:07:35Z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0x0101003E2C26F6FEFD084183EE6D322B03B933</vt:lpwstr>
  </property>
  <property fmtid="{D5CDD505-2E9C-101B-9397-08002B2CF9AE}" pid="3" name="WorkflowChangePath">
    <vt:lpwstr>63f8bac7-e519-48b5-91cb-0e11e6eb7524,2;63f8bac7-e519-48b5-91cb-0e11e6eb7524,4;</vt:lpwstr>
  </property>
  <property fmtid="{D5CDD505-2E9C-101B-9397-08002B2CF9AE}" pid="4" name="Resource category">
    <vt:lpwstr>27;#Prayer slides|98f8e040-0e12-40ca-8b50-e14b82fd92d1</vt:lpwstr>
  </property>
  <property fmtid="{D5CDD505-2E9C-101B-9397-08002B2CF9AE}" pid="5" name="Country">
    <vt:lpwstr/>
  </property>
</Properties>
</file>