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89" r:id="rId4"/>
    <p:sldId id="288" r:id="rId5"/>
    <p:sldId id="286" r:id="rId6"/>
    <p:sldId id="287" r:id="rId7"/>
    <p:sldId id="260" r:id="rId8"/>
    <p:sldId id="262" r:id="rId9"/>
    <p:sldId id="259" r:id="rId10"/>
    <p:sldId id="261" r:id="rId11"/>
    <p:sldId id="290" r:id="rId12"/>
    <p:sldId id="263" r:id="rId13"/>
    <p:sldId id="274" r:id="rId14"/>
    <p:sldId id="270" r:id="rId15"/>
    <p:sldId id="266" r:id="rId16"/>
    <p:sldId id="264" r:id="rId17"/>
    <p:sldId id="273" r:id="rId18"/>
    <p:sldId id="268" r:id="rId19"/>
    <p:sldId id="265" r:id="rId20"/>
    <p:sldId id="280" r:id="rId21"/>
    <p:sldId id="284" r:id="rId22"/>
    <p:sldId id="281" r:id="rId23"/>
    <p:sldId id="277" r:id="rId24"/>
    <p:sldId id="282" r:id="rId25"/>
    <p:sldId id="276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EA67CF-A84D-2A45-9B69-16F7ED338928}" v="21" dt="2024-01-03T17:15:21.9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22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94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8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03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1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59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0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77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76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07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E4BE-5ED1-5240-9519-BC06160997D5}" type="datetimeFigureOut">
              <a:rPr lang="en-US" smtClean="0"/>
              <a:t>1/3/24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56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DE4BE-5ED1-5240-9519-BC06160997D5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B3409-F975-6A46-9991-28A6D887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grey background&#10;&#10;Description automatically generated">
            <a:extLst>
              <a:ext uri="{FF2B5EF4-FFF2-40B4-BE49-F238E27FC236}">
                <a16:creationId xmlns:a16="http://schemas.microsoft.com/office/drawing/2014/main" id="{A046EA6B-8CED-38EC-C12A-7F8180FCC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58D9A9-D135-E540-AAE7-911772652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Africa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5AA050-88F7-4C4C-84FF-CB758B2AA2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Mission Network workers</a:t>
            </a:r>
          </a:p>
        </p:txBody>
      </p:sp>
    </p:spTree>
    <p:extLst>
      <p:ext uri="{BB962C8B-B14F-4D97-AF65-F5344CB8AC3E}">
        <p14:creationId xmlns:p14="http://schemas.microsoft.com/office/powerpoint/2010/main" val="1599490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13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93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grey background&#10;&#10;Description automatically generated">
            <a:extLst>
              <a:ext uri="{FF2B5EF4-FFF2-40B4-BE49-F238E27FC236}">
                <a16:creationId xmlns:a16="http://schemas.microsoft.com/office/drawing/2014/main" id="{D946300E-4DD4-5F81-391C-1BBBCF340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58D9A9-D135-E540-AAE7-911772652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Europe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5AA050-88F7-4C4C-84FF-CB758B2AA2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Mission Network workers</a:t>
            </a:r>
          </a:p>
        </p:txBody>
      </p:sp>
    </p:spTree>
    <p:extLst>
      <p:ext uri="{BB962C8B-B14F-4D97-AF65-F5344CB8AC3E}">
        <p14:creationId xmlns:p14="http://schemas.microsoft.com/office/powerpoint/2010/main" val="3591577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40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83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02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46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02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67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grey background&#10;&#10;Description automatically generated">
            <a:extLst>
              <a:ext uri="{FF2B5EF4-FFF2-40B4-BE49-F238E27FC236}">
                <a16:creationId xmlns:a16="http://schemas.microsoft.com/office/drawing/2014/main" id="{BC548AE3-7FC6-9CFD-A108-8436EED40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58D9A9-D135-E540-AAE7-911772652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Latin America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5AA050-88F7-4C4C-84FF-CB758B2AA2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Mission Network workers</a:t>
            </a:r>
          </a:p>
        </p:txBody>
      </p:sp>
    </p:spTree>
    <p:extLst>
      <p:ext uri="{BB962C8B-B14F-4D97-AF65-F5344CB8AC3E}">
        <p14:creationId xmlns:p14="http://schemas.microsoft.com/office/powerpoint/2010/main" val="2821111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44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73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64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44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94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13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61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12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24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grey background&#10;&#10;Description automatically generated">
            <a:extLst>
              <a:ext uri="{FF2B5EF4-FFF2-40B4-BE49-F238E27FC236}">
                <a16:creationId xmlns:a16="http://schemas.microsoft.com/office/drawing/2014/main" id="{DE601C73-83C1-59F0-28A7-E846F9B08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58D9A9-D135-E540-AAE7-911772652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Asia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5AA050-88F7-4C4C-84FF-CB758B2AA2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Mission Network workers</a:t>
            </a:r>
          </a:p>
        </p:txBody>
      </p:sp>
    </p:spTree>
    <p:extLst>
      <p:ext uri="{BB962C8B-B14F-4D97-AF65-F5344CB8AC3E}">
        <p14:creationId xmlns:p14="http://schemas.microsoft.com/office/powerpoint/2010/main" val="1685033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75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84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4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E86AD-F7DA-584F-8948-A1C1DE8C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20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2C26F6FEFD084183EE6D322B03B933" ma:contentTypeVersion="28" ma:contentTypeDescription="Create a new document." ma:contentTypeScope="" ma:versionID="b378bd8690d603ad448b03593fa6b39a">
  <xsd:schema xmlns:xsd="http://www.w3.org/2001/XMLSchema" xmlns:xs="http://www.w3.org/2001/XMLSchema" xmlns:p="http://schemas.microsoft.com/office/2006/metadata/properties" xmlns:ns1="http://schemas.microsoft.com/sharepoint/v3" xmlns:ns2="b9bfb0b8-c5d3-4a63-a4b5-d623a15fd0af" xmlns:ns3="8372be1f-da9b-4449-b677-50572fc261f4" xmlns:ns4="82d024f2-119f-4be9-917d-c98be740b2db" xmlns:ns5="http://schemas.microsoft.com/sharepoint.v3" targetNamespace="http://schemas.microsoft.com/office/2006/metadata/properties" ma:root="true" ma:fieldsID="571069ba15be803dfeb7b9285b97e1a5" ns1:_="" ns2:_="" ns3:_="" ns4:_="" ns5:_="">
    <xsd:import namespace="http://schemas.microsoft.com/sharepoint/v3"/>
    <xsd:import namespace="b9bfb0b8-c5d3-4a63-a4b5-d623a15fd0af"/>
    <xsd:import namespace="8372be1f-da9b-4449-b677-50572fc261f4"/>
    <xsd:import namespace="82d024f2-119f-4be9-917d-c98be740b2db"/>
    <xsd:import namespace="http://schemas.microsoft.com/sharepoint.v3"/>
    <xsd:element name="properties">
      <xsd:complexType>
        <xsd:sequence>
          <xsd:element name="documentManagement">
            <xsd:complexType>
              <xsd:all>
                <xsd:element ref="ns2:Collection_x0020_number" minOccurs="0"/>
                <xsd:element ref="ns2:Collection_x0020_title" minOccurs="0"/>
                <xsd:element ref="ns1:Language" minOccurs="0"/>
                <xsd:element ref="ns2:Release_x0020_date" minOccurs="0"/>
                <xsd:element ref="ns3:Calculated_x0020_Release_x0020_Date" minOccurs="0"/>
                <xsd:element ref="ns1:DisplayTemplateJSIconUrl" minOccurs="0"/>
                <xsd:element ref="ns1:PublishingRollupImage" minOccurs="0"/>
                <xsd:element ref="ns2:TaxCatchAll" minOccurs="0"/>
                <xsd:element ref="ns4:deaac52405da4954b26de414e726851e" minOccurs="0"/>
                <xsd:element ref="ns4:j8c20cb32e1f464893eaf9f05d4336c4" minOccurs="0"/>
                <xsd:element ref="ns1:PublishingPageImage" minOccurs="0"/>
                <xsd:element ref="ns5:CategoryDescription" minOccurs="0"/>
                <xsd:element ref="ns4:Workflow_x0020_release_x0020_date" minOccurs="0"/>
                <xsd:element ref="ns4:MonthYearCopi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4" nillable="true" ma:displayName="Language" ma:default="English" ma:format="Dropdown" ma:internalName="Language">
      <xsd:simpleType>
        <xsd:union memberTypes="dms:Text">
          <xsd:simpleType>
            <xsd:restriction base="dms:Choice">
              <xsd:enumeration value="Arabic"/>
              <xsd:enumeration value="Bulgarian"/>
              <xsd:enumeration value="Chinese (Hong Kong S.A.R.)"/>
              <xsd:enumeration value="Chinese (People's Republic of China)"/>
              <xsd:enumeration value="Chinese (Taiwan)"/>
              <xsd:enumeration value="Croatian"/>
              <xsd:enumeration value="Czech"/>
              <xsd:enumeration value="Danish"/>
              <xsd:enumeration value="Dutch"/>
              <xsd:enumeration value="English"/>
              <xsd:enumeration value="Estonian"/>
              <xsd:enumeration value="Finnish"/>
              <xsd:enumeration value="French"/>
              <xsd:enumeration value="German"/>
              <xsd:enumeration value="Greek"/>
              <xsd:enumeration value="Hebrew"/>
              <xsd:enumeration value="Hindi"/>
              <xsd:enumeration value="Hungarian"/>
              <xsd:enumeration value="Indonesian"/>
              <xsd:enumeration value="Italian"/>
              <xsd:enumeration value="Japanese"/>
              <xsd:enumeration value="Korean"/>
              <xsd:enumeration value="Latvian"/>
              <xsd:enumeration value="Lithuanian"/>
              <xsd:enumeration value="Malay"/>
              <xsd:enumeration value="Norwegian"/>
              <xsd:enumeration value="Polish"/>
              <xsd:enumeration value="Portuguese"/>
              <xsd:enumeration value="Portuguese"/>
              <xsd:enumeration value="Romanian"/>
              <xsd:enumeration value="Russian"/>
              <xsd:enumeration value="Serbian"/>
              <xsd:enumeration value="Slovak (Slovakia)"/>
              <xsd:enumeration value="Slovenian (Slovenia)"/>
              <xsd:enumeration value="Spanish"/>
              <xsd:enumeration value="Swedish"/>
              <xsd:enumeration value="Thai"/>
              <xsd:enumeration value="Turkish"/>
              <xsd:enumeration value="Ukrainian"/>
              <xsd:enumeration value="Urdu"/>
              <xsd:enumeration value="Vietnamese"/>
            </xsd:restriction>
          </xsd:simpleType>
        </xsd:union>
      </xsd:simpleType>
    </xsd:element>
    <xsd:element name="DisplayTemplateJSIconUrl" ma:index="7" nillable="true" ma:displayName="Icon" ma:description="Icon to be displayed for this override." ma:format="Image" ma:internalName="DisplayTemplateJSIcon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RollupImage" ma:index="8" nillable="true" ma:displayName="Rollup Image" ma:description="Rollup Image is a site column created by the Publishing feature. It is used on the Page Content Type as the image for the page shown in content roll-ups such as the Content By Search web part." ma:internalName="PublishingRollupImage">
      <xsd:simpleType>
        <xsd:restriction base="dms:Unknown"/>
      </xsd:simpleType>
    </xsd:element>
    <xsd:element name="PublishingPageImage" ma:index="21" nillable="true" ma:displayName="Page Image" ma:description="Page Image is a site column created by the Publishing feature. It is used on the Article Page Content Type as the primary image of the page." ma:internalName="PublishingPage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bfb0b8-c5d3-4a63-a4b5-d623a15fd0af" elementFormDefault="qualified">
    <xsd:import namespace="http://schemas.microsoft.com/office/2006/documentManagement/types"/>
    <xsd:import namespace="http://schemas.microsoft.com/office/infopath/2007/PartnerControls"/>
    <xsd:element name="Collection_x0020_number" ma:index="2" nillable="true" ma:displayName="Collection number" ma:internalName="Collection_x0020_number">
      <xsd:simpleType>
        <xsd:restriction base="dms:Number"/>
      </xsd:simpleType>
    </xsd:element>
    <xsd:element name="Collection_x0020_title" ma:index="3" nillable="true" ma:displayName="Collection title" ma:internalName="Collection_x0020_title">
      <xsd:simpleType>
        <xsd:restriction base="dms:Text">
          <xsd:maxLength value="255"/>
        </xsd:restriction>
      </xsd:simpleType>
    </xsd:element>
    <xsd:element name="Release_x0020_date" ma:index="5" nillable="true" ma:displayName="Release date" ma:default="[today]" ma:format="DateOnly" ma:internalName="Release_x0020_date">
      <xsd:simpleType>
        <xsd:restriction base="dms:DateTime"/>
      </xsd:simpleType>
    </xsd:element>
    <xsd:element name="TaxCatchAll" ma:index="11" nillable="true" ma:displayName="Taxonomy Catch All Column" ma:description="" ma:hidden="true" ma:list="{07800e46-e13b-4036-87a2-d4bf47d0a156}" ma:internalName="TaxCatchAll" ma:showField="CatchAllData" ma:web="b9bfb0b8-c5d3-4a63-a4b5-d623a15fd0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72be1f-da9b-4449-b677-50572fc261f4" elementFormDefault="qualified">
    <xsd:import namespace="http://schemas.microsoft.com/office/2006/documentManagement/types"/>
    <xsd:import namespace="http://schemas.microsoft.com/office/infopath/2007/PartnerControls"/>
    <xsd:element name="Calculated_x0020_Release_x0020_Date" ma:index="6" nillable="true" ma:displayName="Calculated Release Date" ma:internalName="Calculated_x0020_Release_x0020_Dat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d024f2-119f-4be9-917d-c98be740b2db" elementFormDefault="qualified">
    <xsd:import namespace="http://schemas.microsoft.com/office/2006/documentManagement/types"/>
    <xsd:import namespace="http://schemas.microsoft.com/office/infopath/2007/PartnerControls"/>
    <xsd:element name="deaac52405da4954b26de414e726851e" ma:index="18" nillable="true" ma:taxonomy="true" ma:internalName="deaac52405da4954b26de414e726851e" ma:taxonomyFieldName="Country" ma:displayName="Country" ma:default="" ma:fieldId="{deaac524-05da-4954-b26d-e414e726851e}" ma:sspId="171a4db0-e8ef-48dc-9f2e-9aea74aefd31" ma:termSetId="f1c3ac69-6cd4-4109-8ba8-137477ba8a7d" ma:anchorId="62ebb633-b401-4243-a537-1a85230e4ebf" ma:open="false" ma:isKeyword="false">
      <xsd:complexType>
        <xsd:sequence>
          <xsd:element ref="pc:Terms" minOccurs="0" maxOccurs="1"/>
        </xsd:sequence>
      </xsd:complexType>
    </xsd:element>
    <xsd:element name="j8c20cb32e1f464893eaf9f05d4336c4" ma:index="20" nillable="true" ma:taxonomy="true" ma:internalName="j8c20cb32e1f464893eaf9f05d4336c4" ma:taxonomyFieldName="Resource_x0020_category" ma:displayName="Resource category" ma:default="" ma:fieldId="{38c20cb3-2e1f-4648-93ea-f9f05d4336c4}" ma:sspId="171a4db0-e8ef-48dc-9f2e-9aea74aefd31" ma:termSetId="bb9274b4-45fe-43f1-8b69-3df0b933cdb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Workflow_x0020_release_x0020_date" ma:index="24" nillable="true" ma:displayName="Workflow release date" ma:internalName="Workflow_x0020_release_x0020_date">
      <xsd:simpleType>
        <xsd:restriction base="dms:Text">
          <xsd:maxLength value="255"/>
        </xsd:restriction>
      </xsd:simpleType>
    </xsd:element>
    <xsd:element name="MonthYearCopied" ma:index="25" nillable="true" ma:displayName="MonthYearCopied" ma:internalName="MonthYearCopied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22" nillable="true" ma:displayName="Description" ma:internalName="CategoryDescript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orkflow_x0020_release_x0020_date xmlns="82d024f2-119f-4be9-917d-c98be740b2db" xsi:nil="true"/>
    <PublishingRollupImage xmlns="http://schemas.microsoft.com/sharepoint/v3" xsi:nil="true"/>
    <Language xmlns="http://schemas.microsoft.com/sharepoint/v3">English</Language>
    <Calculated_x0020_Release_x0020_Date xmlns="8372be1f-da9b-4449-b677-50572fc261f4">March 2022</Calculated_x0020_Release_x0020_Date>
    <Collection_x0020_title xmlns="b9bfb0b8-c5d3-4a63-a4b5-d623a15fd0af">Mission Worker PPT slides</Collection_x0020_title>
    <PublishingPageImage xmlns="http://schemas.microsoft.com/sharepoint/v3" xsi:nil="true"/>
    <deaac52405da4954b26de414e726851e xmlns="82d024f2-119f-4be9-917d-c98be740b2db">
      <Terms xmlns="http://schemas.microsoft.com/office/infopath/2007/PartnerControls"/>
    </deaac52405da4954b26de414e726851e>
    <j8c20cb32e1f464893eaf9f05d4336c4 xmlns="82d024f2-119f-4be9-917d-c98be740b2db">
      <Terms xmlns="http://schemas.microsoft.com/office/infopath/2007/PartnerControls">
        <TermInfo xmlns="http://schemas.microsoft.com/office/infopath/2007/PartnerControls">
          <TermName xmlns="http://schemas.microsoft.com/office/infopath/2007/PartnerControls">Workers</TermName>
          <TermId xmlns="http://schemas.microsoft.com/office/infopath/2007/PartnerControls">c8969f98-1353-4f90-a219-2f1eb5bc4516</TermId>
        </TermInfo>
      </Terms>
    </j8c20cb32e1f464893eaf9f05d4336c4>
    <CategoryDescription xmlns="http://schemas.microsoft.com/sharepoint.v3" xsi:nil="true"/>
    <DisplayTemplateJSIconUrl xmlns="http://schemas.microsoft.com/sharepoint/v3">
      <Url xsi:nil="true"/>
      <Description xsi:nil="true"/>
    </DisplayTemplateJSIconUrl>
    <TaxCatchAll xmlns="b9bfb0b8-c5d3-4a63-a4b5-d623a15fd0af">
      <Value>41</Value>
    </TaxCatchAll>
    <MonthYearCopied xmlns="82d024f2-119f-4be9-917d-c98be740b2db" xsi:nil="true"/>
    <Release_x0020_date xmlns="b9bfb0b8-c5d3-4a63-a4b5-d623a15fd0af">2022-03-31T04:00:00+00:00</Release_x0020_date>
    <Collection_x0020_number xmlns="b9bfb0b8-c5d3-4a63-a4b5-d623a15fd0af" xsi:nil="true"/>
  </documentManagement>
</p:properties>
</file>

<file path=customXml/itemProps1.xml><?xml version="1.0" encoding="utf-8"?>
<ds:datastoreItem xmlns:ds="http://schemas.openxmlformats.org/officeDocument/2006/customXml" ds:itemID="{6DB459E4-62E4-4EAF-84A3-4F3846FF4F7F}"/>
</file>

<file path=customXml/itemProps2.xml><?xml version="1.0" encoding="utf-8"?>
<ds:datastoreItem xmlns:ds="http://schemas.openxmlformats.org/officeDocument/2006/customXml" ds:itemID="{859C1971-54F8-4852-8D9D-26D0AD3EC92D}"/>
</file>

<file path=customXml/itemProps3.xml><?xml version="1.0" encoding="utf-8"?>
<ds:datastoreItem xmlns:ds="http://schemas.openxmlformats.org/officeDocument/2006/customXml" ds:itemID="{0ECE2798-C317-4421-B116-6504A627ADC4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</TotalTime>
  <Words>17</Words>
  <Application>Microsoft Macintosh PowerPoint</Application>
  <PresentationFormat>On-screen Show (4:3)</PresentationFormat>
  <Paragraphs>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Arial</vt:lpstr>
      <vt:lpstr>Office Theme</vt:lpstr>
      <vt:lpstr>Africa</vt:lpstr>
      <vt:lpstr>PowerPoint Presentation</vt:lpstr>
      <vt:lpstr>PowerPoint Presentation</vt:lpstr>
      <vt:lpstr>PowerPoint Presentation</vt:lpstr>
      <vt:lpstr>Asia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Europe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Latin America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Worker PPT slides</dc:title>
  <dc:subject/>
  <dc:creator>Cynthia Friesen Coyle</dc:creator>
  <cp:keywords/>
  <dc:description/>
  <cp:lastModifiedBy>Cynthia Friesen Coyle</cp:lastModifiedBy>
  <cp:revision>2</cp:revision>
  <dcterms:created xsi:type="dcterms:W3CDTF">2022-03-28T17:46:54Z</dcterms:created>
  <dcterms:modified xsi:type="dcterms:W3CDTF">2024-01-03T17:15:30Z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Resource category">
    <vt:lpwstr>41;#Workers|c8969f98-1353-4f90-a219-2f1eb5bc4516</vt:lpwstr>
  </property>
  <property fmtid="{D5CDD505-2E9C-101B-9397-08002B2CF9AE}" pid="3" name="WorkflowChangePath">
    <vt:lpwstr>63f8bac7-e519-48b5-91cb-0e11e6eb7524,26;63f8bac7-e519-48b5-91cb-0e11e6eb7524,28;</vt:lpwstr>
  </property>
  <property fmtid="{D5CDD505-2E9C-101B-9397-08002B2CF9AE}" pid="4" name="ContentTypeId">
    <vt:lpwstr>0x0101003E2C26F6FEFD084183EE6D322B03B933</vt:lpwstr>
  </property>
  <property fmtid="{D5CDD505-2E9C-101B-9397-08002B2CF9AE}" pid="5" name="Country">
    <vt:lpwstr/>
  </property>
</Properties>
</file>